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Lst>
  <p:notesMasterIdLst>
    <p:notesMasterId r:id="rId37"/>
  </p:notesMasterIdLst>
  <p:sldIdLst>
    <p:sldId id="256" r:id="rId2"/>
    <p:sldId id="307" r:id="rId3"/>
    <p:sldId id="308" r:id="rId4"/>
    <p:sldId id="309" r:id="rId5"/>
    <p:sldId id="310" r:id="rId6"/>
    <p:sldId id="312" r:id="rId7"/>
    <p:sldId id="405" r:id="rId8"/>
    <p:sldId id="415" r:id="rId9"/>
    <p:sldId id="416" r:id="rId10"/>
    <p:sldId id="417" r:id="rId11"/>
    <p:sldId id="391" r:id="rId12"/>
    <p:sldId id="418" r:id="rId13"/>
    <p:sldId id="420" r:id="rId14"/>
    <p:sldId id="419" r:id="rId15"/>
    <p:sldId id="392" r:id="rId16"/>
    <p:sldId id="406" r:id="rId17"/>
    <p:sldId id="400" r:id="rId18"/>
    <p:sldId id="393" r:id="rId19"/>
    <p:sldId id="407" r:id="rId20"/>
    <p:sldId id="408" r:id="rId21"/>
    <p:sldId id="394" r:id="rId22"/>
    <p:sldId id="409" r:id="rId23"/>
    <p:sldId id="403" r:id="rId24"/>
    <p:sldId id="421" r:id="rId25"/>
    <p:sldId id="422" r:id="rId26"/>
    <p:sldId id="423" r:id="rId27"/>
    <p:sldId id="424" r:id="rId28"/>
    <p:sldId id="425" r:id="rId29"/>
    <p:sldId id="396" r:id="rId30"/>
    <p:sldId id="410" r:id="rId31"/>
    <p:sldId id="397" r:id="rId32"/>
    <p:sldId id="398" r:id="rId33"/>
    <p:sldId id="399" r:id="rId34"/>
    <p:sldId id="401" r:id="rId35"/>
    <p:sldId id="303" r:id="rId36"/>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89" roundtripDataSignature="AMtx7mjm0V2SbzZUsP05LVTHy3YtRCoK1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B743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605" autoAdjust="0"/>
    <p:restoredTop sz="93883" autoAdjust="0"/>
  </p:normalViewPr>
  <p:slideViewPr>
    <p:cSldViewPr snapToGrid="0">
      <p:cViewPr varScale="1">
        <p:scale>
          <a:sx n="58" d="100"/>
          <a:sy n="58" d="100"/>
        </p:scale>
        <p:origin x="21" y="36"/>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93"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89" Type="http://customschemas.google.com/relationships/presentationmetadata" Target="meta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9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90"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9" name="Google Shape;89;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1558018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48"/>
          <p:cNvSpPr txBox="1">
            <a:spLocks noGrp="1"/>
          </p:cNvSpPr>
          <p:nvPr>
            <p:ph type="ctrTitle"/>
          </p:nvPr>
        </p:nvSpPr>
        <p:spPr>
          <a:xfrm>
            <a:off x="1524000" y="1988598"/>
            <a:ext cx="9144000" cy="1521364"/>
          </a:xfrm>
          <a:prstGeom prst="rect">
            <a:avLst/>
          </a:prstGeom>
          <a:solidFill>
            <a:srgbClr val="FB7432"/>
          </a:solid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17" name="Google Shape;17;p48"/>
          <p:cNvSpPr txBox="1">
            <a:spLocks noGrp="1"/>
          </p:cNvSpPr>
          <p:nvPr>
            <p:ph type="subTitle" idx="1"/>
          </p:nvPr>
        </p:nvSpPr>
        <p:spPr>
          <a:xfrm>
            <a:off x="1524000" y="3602038"/>
            <a:ext cx="9144000" cy="122741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4" name="Picture 3"/>
          <p:cNvPicPr>
            <a:picLocks noChangeAspect="1"/>
          </p:cNvPicPr>
          <p:nvPr userDrawn="1"/>
        </p:nvPicPr>
        <p:blipFill>
          <a:blip r:embed="rId2"/>
          <a:stretch>
            <a:fillRect/>
          </a:stretch>
        </p:blipFill>
        <p:spPr>
          <a:xfrm>
            <a:off x="11389199" y="25370"/>
            <a:ext cx="802801" cy="1349067"/>
          </a:xfrm>
          <a:prstGeom prst="rect">
            <a:avLst/>
          </a:prstGeom>
        </p:spPr>
      </p:pic>
      <p:pic>
        <p:nvPicPr>
          <p:cNvPr id="2" name="Picture 1">
            <a:extLst>
              <a:ext uri="{FF2B5EF4-FFF2-40B4-BE49-F238E27FC236}">
                <a16:creationId xmlns:a16="http://schemas.microsoft.com/office/drawing/2014/main" id="{08CEAAFF-FE0C-4084-11F9-F8B3E26F6ABB}"/>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1" y="6481214"/>
            <a:ext cx="12192000" cy="382724"/>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04558A2C-75A2-6180-1CC5-B21A1BFD447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auto">
          <a:xfrm>
            <a:off x="29817" y="31035"/>
            <a:ext cx="1595654" cy="776403"/>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bg>
      <p:bgPr>
        <a:solidFill>
          <a:schemeClr val="lt1"/>
        </a:solidFill>
        <a:effectLst/>
      </p:bgPr>
    </p:bg>
    <p:spTree>
      <p:nvGrpSpPr>
        <p:cNvPr id="1" name="Shape 21"/>
        <p:cNvGrpSpPr/>
        <p:nvPr/>
      </p:nvGrpSpPr>
      <p:grpSpPr>
        <a:xfrm>
          <a:off x="0" y="0"/>
          <a:ext cx="0" cy="0"/>
          <a:chOff x="0" y="0"/>
          <a:chExt cx="0" cy="0"/>
        </a:xfrm>
      </p:grpSpPr>
      <p:sp>
        <p:nvSpPr>
          <p:cNvPr id="23" name="Google Shape;23;p49"/>
          <p:cNvSpPr txBox="1">
            <a:spLocks noGrp="1"/>
          </p:cNvSpPr>
          <p:nvPr>
            <p:ph type="title"/>
          </p:nvPr>
        </p:nvSpPr>
        <p:spPr>
          <a:xfrm>
            <a:off x="219897" y="659103"/>
            <a:ext cx="11169301" cy="650138"/>
          </a:xfrm>
          <a:prstGeom prst="rect">
            <a:avLst/>
          </a:prstGeom>
          <a:solidFill>
            <a:schemeClr val="lt1"/>
          </a:solid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sz="4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dirty="0"/>
          </a:p>
        </p:txBody>
      </p:sp>
      <p:sp>
        <p:nvSpPr>
          <p:cNvPr id="24" name="Google Shape;24;p49"/>
          <p:cNvSpPr txBox="1">
            <a:spLocks noGrp="1"/>
          </p:cNvSpPr>
          <p:nvPr>
            <p:ph type="body" idx="1"/>
          </p:nvPr>
        </p:nvSpPr>
        <p:spPr>
          <a:xfrm>
            <a:off x="0" y="1627444"/>
            <a:ext cx="12192000" cy="4814445"/>
          </a:xfrm>
          <a:prstGeom prst="rect">
            <a:avLst/>
          </a:prstGeom>
          <a:noFill/>
          <a:ln>
            <a:noFill/>
          </a:ln>
        </p:spPr>
        <p:txBody>
          <a:bodyPr spcFirstLastPara="1" wrap="square" lIns="91425" tIns="45700" rIns="91425" bIns="45700" anchor="t" anchorCtr="0">
            <a:normAutofit/>
          </a:bodyPr>
          <a:lstStyle>
            <a:lvl1pPr marL="346075" marR="0" lvl="0" indent="-342900" algn="just" rtl="0">
              <a:lnSpc>
                <a:spcPct val="120000"/>
              </a:lnSpc>
              <a:spcBef>
                <a:spcPts val="0"/>
              </a:spcBef>
              <a:spcAft>
                <a:spcPts val="0"/>
              </a:spcAft>
              <a:buClr>
                <a:srgbClr val="973735"/>
              </a:buClr>
              <a:buSzPct val="50000"/>
              <a:buFont typeface="Noto Sans Symbols"/>
              <a:buChar char="◆"/>
              <a:defRPr lang="en-US" sz="2600" b="0" i="0" u="none" strike="noStrike" cap="none" dirty="0" smtClean="0">
                <a:solidFill>
                  <a:schemeClr val="dk1"/>
                </a:solidFill>
                <a:latin typeface="Arial"/>
                <a:ea typeface="Arial"/>
                <a:cs typeface="Arial"/>
                <a:sym typeface="Arial"/>
              </a:defRPr>
            </a:lvl1pPr>
            <a:lvl2pPr marL="682625" lvl="1" indent="-342900" algn="just">
              <a:lnSpc>
                <a:spcPct val="120000"/>
              </a:lnSpc>
              <a:spcBef>
                <a:spcPts val="0"/>
              </a:spcBef>
              <a:spcAft>
                <a:spcPts val="0"/>
              </a:spcAft>
              <a:buClr>
                <a:srgbClr val="963737"/>
              </a:buClr>
              <a:buSzPts val="1800"/>
              <a:buFont typeface="Wingdings" panose="05000000000000000000" pitchFamily="2" charset="2"/>
              <a:buChar char="§"/>
              <a:defRPr sz="2600"/>
            </a:lvl2pPr>
            <a:lvl3pPr marL="1371600" lvl="2" indent="-342900" algn="l">
              <a:lnSpc>
                <a:spcPct val="90000"/>
              </a:lnSpc>
              <a:spcBef>
                <a:spcPts val="500"/>
              </a:spcBef>
              <a:spcAft>
                <a:spcPts val="0"/>
              </a:spcAft>
              <a:buClr>
                <a:srgbClr val="963737"/>
              </a:buClr>
              <a:buSzPts val="1800"/>
              <a:buChar char="•"/>
              <a:defRPr sz="2300"/>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lang="en-US" dirty="0"/>
          </a:p>
          <a:p>
            <a:pPr lvl="1"/>
            <a:endParaRPr lang="en-US" dirty="0"/>
          </a:p>
          <a:p>
            <a:pPr lvl="1"/>
            <a:endParaRPr dirty="0"/>
          </a:p>
        </p:txBody>
      </p:sp>
      <p:sp>
        <p:nvSpPr>
          <p:cNvPr id="26" name="Google Shape;26;p49"/>
          <p:cNvSpPr txBox="1"/>
          <p:nvPr userDrawn="1"/>
        </p:nvSpPr>
        <p:spPr>
          <a:xfrm>
            <a:off x="1" y="600804"/>
            <a:ext cx="219896" cy="867538"/>
          </a:xfrm>
          <a:prstGeom prst="rect">
            <a:avLst/>
          </a:prstGeom>
          <a:solidFill>
            <a:srgbClr val="FB7432"/>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pic>
        <p:nvPicPr>
          <p:cNvPr id="10" name="Picture 9"/>
          <p:cNvPicPr>
            <a:picLocks noChangeAspect="1"/>
          </p:cNvPicPr>
          <p:nvPr userDrawn="1"/>
        </p:nvPicPr>
        <p:blipFill>
          <a:blip r:embed="rId2"/>
          <a:stretch>
            <a:fillRect/>
          </a:stretch>
        </p:blipFill>
        <p:spPr>
          <a:xfrm>
            <a:off x="11389199" y="25370"/>
            <a:ext cx="802801" cy="1349067"/>
          </a:xfrm>
          <a:prstGeom prst="rect">
            <a:avLst/>
          </a:prstGeom>
        </p:spPr>
      </p:pic>
      <p:pic>
        <p:nvPicPr>
          <p:cNvPr id="3" name="Picture 2">
            <a:extLst>
              <a:ext uri="{FF2B5EF4-FFF2-40B4-BE49-F238E27FC236}">
                <a16:creationId xmlns:a16="http://schemas.microsoft.com/office/drawing/2014/main" id="{C27C59A4-873A-9F24-D0CF-49407B9C51B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0" y="17909"/>
            <a:ext cx="1197849" cy="582842"/>
          </a:xfrm>
          <a:prstGeom prst="rect">
            <a:avLst/>
          </a:prstGeom>
        </p:spPr>
      </p:pic>
      <p:pic>
        <p:nvPicPr>
          <p:cNvPr id="2" name="Picture 1">
            <a:extLst>
              <a:ext uri="{FF2B5EF4-FFF2-40B4-BE49-F238E27FC236}">
                <a16:creationId xmlns:a16="http://schemas.microsoft.com/office/drawing/2014/main" id="{2C8BF003-DE94-8FC6-3C20-271FF86E136E}"/>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0" y="6453319"/>
            <a:ext cx="11784330" cy="412541"/>
          </a:xfrm>
          <a:prstGeom prst="rect">
            <a:avLst/>
          </a:prstGeom>
          <a:noFill/>
          <a:extLst>
            <a:ext uri="{909E8E84-426E-40DD-AFC4-6F175D3DCCD1}">
              <a14:hiddenFill xmlns:a14="http://schemas.microsoft.com/office/drawing/2010/main">
                <a:solidFill>
                  <a:srgbClr val="FFFFFF"/>
                </a:solidFill>
              </a14:hiddenFill>
            </a:ext>
          </a:extLst>
        </p:spPr>
      </p:pic>
      <p:cxnSp>
        <p:nvCxnSpPr>
          <p:cNvPr id="4" name="Straight Connector 3">
            <a:extLst>
              <a:ext uri="{FF2B5EF4-FFF2-40B4-BE49-F238E27FC236}">
                <a16:creationId xmlns:a16="http://schemas.microsoft.com/office/drawing/2014/main" id="{449A8C01-8DC2-97C8-4F54-16BE6D03727C}"/>
              </a:ext>
            </a:extLst>
          </p:cNvPr>
          <p:cNvCxnSpPr>
            <a:cxnSpLocks/>
          </p:cNvCxnSpPr>
          <p:nvPr userDrawn="1"/>
        </p:nvCxnSpPr>
        <p:spPr>
          <a:xfrm>
            <a:off x="0" y="1468342"/>
            <a:ext cx="12192000"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5E00232-167D-C55B-1FD9-04BD27E02609}"/>
              </a:ext>
            </a:extLst>
          </p:cNvPr>
          <p:cNvSpPr txBox="1"/>
          <p:nvPr userDrawn="1"/>
        </p:nvSpPr>
        <p:spPr>
          <a:xfrm>
            <a:off x="15556230" y="3337560"/>
            <a:ext cx="184731" cy="307777"/>
          </a:xfrm>
          <a:prstGeom prst="rect">
            <a:avLst/>
          </a:prstGeom>
          <a:noFill/>
          <a:ln>
            <a:solidFill>
              <a:schemeClr val="accent2"/>
            </a:solidFill>
          </a:ln>
        </p:spPr>
        <p:txBody>
          <a:bodyPr wrap="none" rtlCol="0">
            <a:spAutoFit/>
          </a:bodyPr>
          <a:lstStyle/>
          <a:p>
            <a:endParaRPr lang="en-VN" dirty="0"/>
          </a:p>
        </p:txBody>
      </p:sp>
      <p:sp>
        <p:nvSpPr>
          <p:cNvPr id="25" name="Google Shape;25;p49"/>
          <p:cNvSpPr txBox="1">
            <a:spLocks noGrp="1"/>
          </p:cNvSpPr>
          <p:nvPr>
            <p:ph type="sldNum" idx="12"/>
          </p:nvPr>
        </p:nvSpPr>
        <p:spPr>
          <a:xfrm>
            <a:off x="11784330" y="6460934"/>
            <a:ext cx="412640" cy="387127"/>
          </a:xfrm>
          <a:prstGeom prst="rect">
            <a:avLst/>
          </a:prstGeom>
          <a:solidFill>
            <a:srgbClr val="FB7432"/>
          </a:solidFill>
          <a:ln/>
        </p:spPr>
        <p:style>
          <a:lnRef idx="2">
            <a:schemeClr val="accent2"/>
          </a:lnRef>
          <a:fillRef idx="1">
            <a:schemeClr val="lt1"/>
          </a:fillRef>
          <a:effectRef idx="0">
            <a:schemeClr val="accent2"/>
          </a:effectRef>
          <a:fontRef idx="minor">
            <a:schemeClr val="dk1"/>
          </a:fontRef>
        </p:style>
        <p:txBody>
          <a:bodyPr spcFirstLastPara="1" wrap="none" lIns="91425" tIns="45700" rIns="91425" bIns="45700" anchor="ctr" anchorCtr="0">
            <a:noAutofit/>
          </a:bodyPr>
          <a:lstStyle>
            <a:lvl1pPr marL="0" lvl="0" indent="0" algn="ctr">
              <a:spcBef>
                <a:spcPts val="0"/>
              </a:spcBef>
              <a:buNone/>
              <a:defRPr sz="1400" b="1">
                <a:solidFill>
                  <a:schemeClr val="bg1"/>
                </a:solidFill>
                <a:latin typeface="Arial"/>
                <a:ea typeface="Arial"/>
                <a:cs typeface="Arial"/>
                <a:sym typeface="Arial"/>
              </a:defRPr>
            </a:lvl1pPr>
            <a:lvl2pPr marL="0" lvl="1" indent="0" algn="r">
              <a:spcBef>
                <a:spcPts val="0"/>
              </a:spcBef>
              <a:buNone/>
              <a:defRPr sz="1200">
                <a:solidFill>
                  <a:schemeClr val="dk1"/>
                </a:solidFill>
                <a:latin typeface="Arial"/>
                <a:ea typeface="Arial"/>
                <a:cs typeface="Arial"/>
                <a:sym typeface="Arial"/>
              </a:defRPr>
            </a:lvl2pPr>
            <a:lvl3pPr marL="0" lvl="2" indent="0" algn="r">
              <a:spcBef>
                <a:spcPts val="0"/>
              </a:spcBef>
              <a:buNone/>
              <a:defRPr sz="1200">
                <a:solidFill>
                  <a:schemeClr val="dk1"/>
                </a:solidFill>
                <a:latin typeface="Arial"/>
                <a:ea typeface="Arial"/>
                <a:cs typeface="Arial"/>
                <a:sym typeface="Arial"/>
              </a:defRPr>
            </a:lvl3pPr>
            <a:lvl4pPr marL="0" lvl="3" indent="0" algn="r">
              <a:spcBef>
                <a:spcPts val="0"/>
              </a:spcBef>
              <a:buNone/>
              <a:defRPr sz="1200">
                <a:solidFill>
                  <a:schemeClr val="dk1"/>
                </a:solidFill>
                <a:latin typeface="Arial"/>
                <a:ea typeface="Arial"/>
                <a:cs typeface="Arial"/>
                <a:sym typeface="Arial"/>
              </a:defRPr>
            </a:lvl4pPr>
            <a:lvl5pPr marL="0" lvl="4" indent="0" algn="r">
              <a:spcBef>
                <a:spcPts val="0"/>
              </a:spcBef>
              <a:buNone/>
              <a:defRPr sz="1200">
                <a:solidFill>
                  <a:schemeClr val="dk1"/>
                </a:solidFill>
                <a:latin typeface="Arial"/>
                <a:ea typeface="Arial"/>
                <a:cs typeface="Arial"/>
                <a:sym typeface="Arial"/>
              </a:defRPr>
            </a:lvl5pPr>
            <a:lvl6pPr marL="0" lvl="5" indent="0" algn="r">
              <a:spcBef>
                <a:spcPts val="0"/>
              </a:spcBef>
              <a:buNone/>
              <a:defRPr sz="1200">
                <a:solidFill>
                  <a:schemeClr val="dk1"/>
                </a:solidFill>
                <a:latin typeface="Arial"/>
                <a:ea typeface="Arial"/>
                <a:cs typeface="Arial"/>
                <a:sym typeface="Arial"/>
              </a:defRPr>
            </a:lvl6pPr>
            <a:lvl7pPr marL="0" lvl="6" indent="0" algn="r">
              <a:spcBef>
                <a:spcPts val="0"/>
              </a:spcBef>
              <a:buNone/>
              <a:defRPr sz="1200">
                <a:solidFill>
                  <a:schemeClr val="dk1"/>
                </a:solidFill>
                <a:latin typeface="Arial"/>
                <a:ea typeface="Arial"/>
                <a:cs typeface="Arial"/>
                <a:sym typeface="Arial"/>
              </a:defRPr>
            </a:lvl7pPr>
            <a:lvl8pPr marL="0" lvl="7" indent="0" algn="r">
              <a:spcBef>
                <a:spcPts val="0"/>
              </a:spcBef>
              <a:buNone/>
              <a:defRPr sz="1200">
                <a:solidFill>
                  <a:schemeClr val="dk1"/>
                </a:solidFill>
                <a:latin typeface="Arial"/>
                <a:ea typeface="Arial"/>
                <a:cs typeface="Arial"/>
                <a:sym typeface="Arial"/>
              </a:defRPr>
            </a:lvl8pPr>
            <a:lvl9pPr marL="0" lvl="8" indent="0" algn="r">
              <a:spcBef>
                <a:spcPts val="0"/>
              </a:spcBef>
              <a:buNone/>
              <a:defRPr sz="1200">
                <a:solidFill>
                  <a:schemeClr val="dk1"/>
                </a:solidFill>
                <a:latin typeface="Arial"/>
                <a:ea typeface="Arial"/>
                <a:cs typeface="Arial"/>
                <a:sym typeface="Arial"/>
              </a:defRPr>
            </a:lvl9pPr>
          </a:lstStyle>
          <a:p>
            <a:fld id="{00000000-1234-1234-1234-123412341234}"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47"/>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dirty="0"/>
          </a:p>
        </p:txBody>
      </p:sp>
      <p:sp>
        <p:nvSpPr>
          <p:cNvPr id="11" name="Google Shape;11;p47"/>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4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fld id="{FB8E955E-38D4-6645-BF9C-5404CE26DFBD}" type="datetime1">
              <a:rPr lang="en-US" smtClean="0"/>
              <a:t>3/17/2025</a:t>
            </a:fld>
            <a:endParaRPr/>
          </a:p>
        </p:txBody>
      </p:sp>
      <p:sp>
        <p:nvSpPr>
          <p:cNvPr id="13" name="Google Shape;13;p4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4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1200" b="0" i="0" u="none" strike="noStrike" cap="none">
                <a:solidFill>
                  <a:srgbClr val="888888"/>
                </a:solidFill>
                <a:latin typeface="Arial"/>
                <a:ea typeface="Arial"/>
                <a:cs typeface="Arial"/>
                <a:sym typeface="Arial"/>
              </a:defRPr>
            </a:lvl1pPr>
            <a:lvl2pPr marL="0" marR="0" lvl="1" indent="0" algn="r" rtl="0">
              <a:spcBef>
                <a:spcPts val="0"/>
              </a:spcBef>
              <a:buNone/>
              <a:defRPr sz="1200" b="0" i="0" u="none" strike="noStrike" cap="none">
                <a:solidFill>
                  <a:srgbClr val="888888"/>
                </a:solidFill>
                <a:latin typeface="Arial"/>
                <a:ea typeface="Arial"/>
                <a:cs typeface="Arial"/>
                <a:sym typeface="Arial"/>
              </a:defRPr>
            </a:lvl2pPr>
            <a:lvl3pPr marL="0" marR="0" lvl="2" indent="0" algn="r" rtl="0">
              <a:spcBef>
                <a:spcPts val="0"/>
              </a:spcBef>
              <a:buNone/>
              <a:defRPr sz="1200" b="0" i="0" u="none" strike="noStrike" cap="none">
                <a:solidFill>
                  <a:srgbClr val="888888"/>
                </a:solidFill>
                <a:latin typeface="Arial"/>
                <a:ea typeface="Arial"/>
                <a:cs typeface="Arial"/>
                <a:sym typeface="Arial"/>
              </a:defRPr>
            </a:lvl3pPr>
            <a:lvl4pPr marL="0" marR="0" lvl="3" indent="0" algn="r" rtl="0">
              <a:spcBef>
                <a:spcPts val="0"/>
              </a:spcBef>
              <a:buNone/>
              <a:defRPr sz="1200" b="0" i="0" u="none" strike="noStrike" cap="none">
                <a:solidFill>
                  <a:srgbClr val="888888"/>
                </a:solidFill>
                <a:latin typeface="Arial"/>
                <a:ea typeface="Arial"/>
                <a:cs typeface="Arial"/>
                <a:sym typeface="Arial"/>
              </a:defRPr>
            </a:lvl4pPr>
            <a:lvl5pPr marL="0" marR="0" lvl="4" indent="0" algn="r" rtl="0">
              <a:spcBef>
                <a:spcPts val="0"/>
              </a:spcBef>
              <a:buNone/>
              <a:defRPr sz="1200" b="0" i="0" u="none" strike="noStrike" cap="none">
                <a:solidFill>
                  <a:srgbClr val="888888"/>
                </a:solidFill>
                <a:latin typeface="Arial"/>
                <a:ea typeface="Arial"/>
                <a:cs typeface="Arial"/>
                <a:sym typeface="Arial"/>
              </a:defRPr>
            </a:lvl5pPr>
            <a:lvl6pPr marL="0" marR="0" lvl="5" indent="0" algn="r" rtl="0">
              <a:spcBef>
                <a:spcPts val="0"/>
              </a:spcBef>
              <a:buNone/>
              <a:defRPr sz="1200" b="0" i="0" u="none" strike="noStrike" cap="none">
                <a:solidFill>
                  <a:srgbClr val="888888"/>
                </a:solidFill>
                <a:latin typeface="Arial"/>
                <a:ea typeface="Arial"/>
                <a:cs typeface="Arial"/>
                <a:sym typeface="Arial"/>
              </a:defRPr>
            </a:lvl6pPr>
            <a:lvl7pPr marL="0" marR="0" lvl="6" indent="0" algn="r" rtl="0">
              <a:spcBef>
                <a:spcPts val="0"/>
              </a:spcBef>
              <a:buNone/>
              <a:defRPr sz="1200" b="0" i="0" u="none" strike="noStrike" cap="none">
                <a:solidFill>
                  <a:srgbClr val="888888"/>
                </a:solidFill>
                <a:latin typeface="Arial"/>
                <a:ea typeface="Arial"/>
                <a:cs typeface="Arial"/>
                <a:sym typeface="Arial"/>
              </a:defRPr>
            </a:lvl7pPr>
            <a:lvl8pPr marL="0" marR="0" lvl="7" indent="0" algn="r" rtl="0">
              <a:spcBef>
                <a:spcPts val="0"/>
              </a:spcBef>
              <a:buNone/>
              <a:defRPr sz="1200" b="0" i="0" u="none" strike="noStrike" cap="none">
                <a:solidFill>
                  <a:srgbClr val="888888"/>
                </a:solidFill>
                <a:latin typeface="Arial"/>
                <a:ea typeface="Arial"/>
                <a:cs typeface="Arial"/>
                <a:sym typeface="Arial"/>
              </a:defRPr>
            </a:lvl8pPr>
            <a:lvl9pPr marL="0" marR="0" lvl="8" indent="0" algn="r" rtl="0">
              <a:spcBef>
                <a:spcPts val="0"/>
              </a:spcBef>
              <a:buNone/>
              <a:defRPr sz="1200" b="0" i="0" u="none" strike="noStrike" cap="none">
                <a:solidFill>
                  <a:srgbClr val="888888"/>
                </a:solidFill>
                <a:latin typeface="Arial"/>
                <a:ea typeface="Arial"/>
                <a:cs typeface="Arial"/>
                <a:sym typeface="Arial"/>
              </a:defRPr>
            </a:lvl9pPr>
          </a:lstStyle>
          <a:p>
            <a:fld id="{00000000-1234-1234-1234-123412341234}" type="slidenum">
              <a:rPr lang="en-US" smtClean="0"/>
              <a:pPr/>
              <a:t>‹#›</a:t>
            </a:fld>
            <a:endParaRPr lang="en-US" dirty="0"/>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202270"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Spring Boot Concepts</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D49AEE-6B21-0547-37ED-5983E592020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7B354C-6298-16B3-A6CD-7EB843E5D4E7}"/>
              </a:ext>
            </a:extLst>
          </p:cNvPr>
          <p:cNvSpPr>
            <a:spLocks noGrp="1"/>
          </p:cNvSpPr>
          <p:nvPr>
            <p:ph type="title"/>
          </p:nvPr>
        </p:nvSpPr>
        <p:spPr/>
        <p:txBody>
          <a:bodyPr/>
          <a:lstStyle/>
          <a:p>
            <a:r>
              <a:rPr lang="en-US" dirty="0"/>
              <a:t>Spring Boot Components</a:t>
            </a:r>
          </a:p>
        </p:txBody>
      </p:sp>
      <p:sp>
        <p:nvSpPr>
          <p:cNvPr id="4" name="Slide Number Placeholder 3">
            <a:extLst>
              <a:ext uri="{FF2B5EF4-FFF2-40B4-BE49-F238E27FC236}">
                <a16:creationId xmlns:a16="http://schemas.microsoft.com/office/drawing/2014/main" id="{8F063EDB-9D2F-70BF-F1BA-A53A0D371DAF}"/>
              </a:ext>
            </a:extLst>
          </p:cNvPr>
          <p:cNvSpPr>
            <a:spLocks noGrp="1"/>
          </p:cNvSpPr>
          <p:nvPr>
            <p:ph type="sldNum" idx="12"/>
          </p:nvPr>
        </p:nvSpPr>
        <p:spPr/>
        <p:txBody>
          <a:bodyPr/>
          <a:lstStyle/>
          <a:p>
            <a:fld id="{00000000-1234-1234-1234-123412341234}" type="slidenum">
              <a:rPr lang="en-US" smtClean="0"/>
              <a:pPr/>
              <a:t>10</a:t>
            </a:fld>
            <a:endParaRPr lang="en-US" dirty="0"/>
          </a:p>
        </p:txBody>
      </p:sp>
      <p:sp>
        <p:nvSpPr>
          <p:cNvPr id="5" name="Rectangle 2">
            <a:extLst>
              <a:ext uri="{FF2B5EF4-FFF2-40B4-BE49-F238E27FC236}">
                <a16:creationId xmlns:a16="http://schemas.microsoft.com/office/drawing/2014/main" id="{835421B2-089B-761E-3908-4D281628CE17}"/>
              </a:ext>
            </a:extLst>
          </p:cNvPr>
          <p:cNvSpPr>
            <a:spLocks noGrp="1" noChangeArrowheads="1"/>
          </p:cNvSpPr>
          <p:nvPr>
            <p:ph type="body" idx="1"/>
          </p:nvPr>
        </p:nvSpPr>
        <p:spPr bwMode="auto">
          <a:xfrm>
            <a:off x="2907" y="1528233"/>
            <a:ext cx="11978990" cy="4878543"/>
          </a:xfrm>
          <a:prstGeom prst="rect">
            <a:avLst/>
          </a:prstGeom>
          <a:noFill/>
          <a:ln>
            <a:noFill/>
          </a:ln>
        </p:spPr>
        <p:txBody>
          <a:bodyPr spcFirstLastPara="1" wrap="square" lIns="91425" tIns="45700" rIns="91425" bIns="45700" anchor="t" anchorCtr="0">
            <a:normAutofit fontScale="92500" lnSpcReduction="10000"/>
          </a:bodyPr>
          <a:lstStyle/>
          <a:p>
            <a:r>
              <a:rPr lang="en-US" b="1" dirty="0"/>
              <a:t>Spring Boot </a:t>
            </a:r>
            <a:r>
              <a:rPr lang="en-US" b="1" dirty="0" err="1"/>
              <a:t>DevTools</a:t>
            </a:r>
            <a:r>
              <a:rPr lang="en-US" b="1" dirty="0"/>
              <a:t> Component: </a:t>
            </a:r>
            <a:r>
              <a:rPr lang="en-US" dirty="0"/>
              <a:t>This provides an additional toolkit aimed at improving the development experience. Features include automatic restart upon code changes and </a:t>
            </a:r>
            <a:r>
              <a:rPr lang="en-US" dirty="0" err="1"/>
              <a:t>LiveReload</a:t>
            </a:r>
            <a:r>
              <a:rPr lang="en-US" dirty="0"/>
              <a:t> to refresh the browser when HTML changes.</a:t>
            </a:r>
          </a:p>
          <a:p>
            <a:r>
              <a:rPr lang="en-US" b="1" dirty="0"/>
              <a:t>Spring Boot Autoconfiguration Component: </a:t>
            </a:r>
            <a:r>
              <a:rPr lang="en-US" dirty="0"/>
              <a:t>Autoconfiguration automatically configures the bare minimum components needed for a Spring application based on </a:t>
            </a:r>
            <a:r>
              <a:rPr lang="en-US" dirty="0" err="1"/>
              <a:t>classpath</a:t>
            </a:r>
            <a:r>
              <a:rPr lang="en-US" dirty="0"/>
              <a:t> JAR files and properties. It makes educated guesses to configure Spring beans based on the presence of dependencies.</a:t>
            </a:r>
          </a:p>
          <a:p>
            <a:r>
              <a:rPr lang="en-US" b="1" dirty="0"/>
              <a:t>Spring Boot Actuator Component: </a:t>
            </a:r>
            <a:r>
              <a:rPr lang="en-US" dirty="0"/>
              <a:t>This provides actuator endpoints to interact with, monitor, and audit a Spring Boot application. These endpoints offer health checks, thread dumps, and other useful metrics to manage the application in production.</a:t>
            </a:r>
          </a:p>
        </p:txBody>
      </p:sp>
    </p:spTree>
    <p:extLst>
      <p:ext uri="{BB962C8B-B14F-4D97-AF65-F5344CB8AC3E}">
        <p14:creationId xmlns:p14="http://schemas.microsoft.com/office/powerpoint/2010/main" val="33330222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
          <p:cNvSpPr txBox="1">
            <a:spLocks noGrp="1"/>
          </p:cNvSpPr>
          <p:nvPr>
            <p:ph type="ctrTitle"/>
          </p:nvPr>
        </p:nvSpPr>
        <p:spPr>
          <a:xfrm>
            <a:off x="1524000" y="2241458"/>
            <a:ext cx="9316278" cy="177436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vert="horz" lIns="91440" tIns="45720" rIns="91440" bIns="45720" rtlCol="0" anchor="ctr">
            <a:normAutofit/>
          </a:bodyPr>
          <a:lstStyle/>
          <a:p>
            <a:pPr>
              <a:spcBef>
                <a:spcPct val="0"/>
              </a:spcBef>
            </a:pPr>
            <a:r>
              <a:rPr lang="en-US" sz="4400" b="1" kern="1200" dirty="0">
                <a:solidFill>
                  <a:schemeClr val="accent2"/>
                </a:solidFill>
                <a:latin typeface="Arial" panose="020B0604020202020204" pitchFamily="34" charset="0"/>
                <a:ea typeface="+mj-ea"/>
                <a:cs typeface="Arial" panose="020B0604020202020204" pitchFamily="34" charset="0"/>
              </a:rPr>
              <a:t>Spring Boot </a:t>
            </a:r>
            <a:br>
              <a:rPr lang="en-US" sz="4400" b="1" kern="1200" dirty="0">
                <a:solidFill>
                  <a:schemeClr val="accent2"/>
                </a:solidFill>
                <a:latin typeface="Arial" panose="020B0604020202020204" pitchFamily="34" charset="0"/>
                <a:ea typeface="+mj-ea"/>
                <a:cs typeface="Arial" panose="020B0604020202020204" pitchFamily="34" charset="0"/>
              </a:rPr>
            </a:br>
            <a:r>
              <a:rPr lang="en-US" sz="4400" b="1" kern="1200" dirty="0">
                <a:solidFill>
                  <a:schemeClr val="accent2"/>
                </a:solidFill>
                <a:latin typeface="Arial" panose="020B0604020202020204" pitchFamily="34" charset="0"/>
                <a:ea typeface="+mj-ea"/>
                <a:cs typeface="Arial" panose="020B0604020202020204" pitchFamily="34" charset="0"/>
              </a:rPr>
              <a:t>Programming Demo</a:t>
            </a:r>
            <a:endParaRPr sz="4400" b="1" kern="1200" dirty="0">
              <a:solidFill>
                <a:schemeClr val="accent2"/>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29374035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675E26-8747-AAB3-DE29-EF68930F9E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33088D5-75D4-BBE5-BE96-E028F5404C58}"/>
              </a:ext>
            </a:extLst>
          </p:cNvPr>
          <p:cNvSpPr>
            <a:spLocks noGrp="1"/>
          </p:cNvSpPr>
          <p:nvPr>
            <p:ph type="title"/>
          </p:nvPr>
        </p:nvSpPr>
        <p:spPr/>
        <p:txBody>
          <a:bodyPr/>
          <a:lstStyle/>
          <a:p>
            <a:r>
              <a:rPr lang="en-US" b="1" dirty="0"/>
              <a:t>Key Points</a:t>
            </a:r>
            <a:endParaRPr lang="en-US" dirty="0"/>
          </a:p>
        </p:txBody>
      </p:sp>
      <p:sp>
        <p:nvSpPr>
          <p:cNvPr id="4" name="Slide Number Placeholder 3">
            <a:extLst>
              <a:ext uri="{FF2B5EF4-FFF2-40B4-BE49-F238E27FC236}">
                <a16:creationId xmlns:a16="http://schemas.microsoft.com/office/drawing/2014/main" id="{D25375E9-0348-5551-6567-B18568D2FCF7}"/>
              </a:ext>
            </a:extLst>
          </p:cNvPr>
          <p:cNvSpPr>
            <a:spLocks noGrp="1"/>
          </p:cNvSpPr>
          <p:nvPr>
            <p:ph type="sldNum" idx="12"/>
          </p:nvPr>
        </p:nvSpPr>
        <p:spPr/>
        <p:txBody>
          <a:bodyPr/>
          <a:lstStyle/>
          <a:p>
            <a:fld id="{00000000-1234-1234-1234-123412341234}" type="slidenum">
              <a:rPr lang="en-US" smtClean="0"/>
              <a:pPr/>
              <a:t>12</a:t>
            </a:fld>
            <a:endParaRPr lang="en-US" dirty="0"/>
          </a:p>
        </p:txBody>
      </p:sp>
      <p:sp>
        <p:nvSpPr>
          <p:cNvPr id="6" name="Rectangle 2">
            <a:extLst>
              <a:ext uri="{FF2B5EF4-FFF2-40B4-BE49-F238E27FC236}">
                <a16:creationId xmlns:a16="http://schemas.microsoft.com/office/drawing/2014/main" id="{77B9C21B-B2BE-F820-5C8A-BB62410A39C2}"/>
              </a:ext>
            </a:extLst>
          </p:cNvPr>
          <p:cNvSpPr>
            <a:spLocks noGrp="1" noChangeArrowheads="1"/>
          </p:cNvSpPr>
          <p:nvPr>
            <p:ph type="body" idx="1"/>
          </p:nvPr>
        </p:nvSpPr>
        <p:spPr bwMode="auto">
          <a:xfrm>
            <a:off x="476460" y="1808071"/>
            <a:ext cx="10912738" cy="4072776"/>
          </a:xfrm>
          <a:prstGeom prst="rect">
            <a:avLst/>
          </a:prstGeom>
          <a:noFill/>
          <a:ln>
            <a:noFill/>
          </a:ln>
        </p:spPr>
        <p:txBody>
          <a:bodyPr spcFirstLastPara="1" wrap="square" lIns="91425" tIns="45700" rIns="91425" bIns="45700" anchor="t" anchorCtr="0">
            <a:normAutofit/>
          </a:bodyPr>
          <a:lstStyle/>
          <a:p>
            <a:pPr algn="l"/>
            <a:r>
              <a:rPr lang="en-US" altLang="en-US" b="1" dirty="0"/>
              <a:t>Step 01 : </a:t>
            </a:r>
            <a:r>
              <a:rPr lang="en-US" altLang="en-US" dirty="0"/>
              <a:t>Create webapp in the </a:t>
            </a:r>
            <a:r>
              <a:rPr lang="en-US" altLang="en-US" dirty="0" err="1"/>
              <a:t>src</a:t>
            </a:r>
            <a:r>
              <a:rPr lang="en-US" altLang="en-US" dirty="0"/>
              <a:t>/main/webapp directory and its importance for JSP files.</a:t>
            </a:r>
          </a:p>
        </p:txBody>
      </p:sp>
      <p:pic>
        <p:nvPicPr>
          <p:cNvPr id="5" name="Picture 4">
            <a:extLst>
              <a:ext uri="{FF2B5EF4-FFF2-40B4-BE49-F238E27FC236}">
                <a16:creationId xmlns:a16="http://schemas.microsoft.com/office/drawing/2014/main" id="{37FF2247-2513-1A9C-1893-674012795D74}"/>
              </a:ext>
            </a:extLst>
          </p:cNvPr>
          <p:cNvPicPr>
            <a:picLocks noChangeAspect="1"/>
          </p:cNvPicPr>
          <p:nvPr/>
        </p:nvPicPr>
        <p:blipFill>
          <a:blip r:embed="rId2"/>
          <a:stretch>
            <a:fillRect/>
          </a:stretch>
        </p:blipFill>
        <p:spPr>
          <a:xfrm>
            <a:off x="5124054" y="2475972"/>
            <a:ext cx="2619394" cy="3619526"/>
          </a:xfrm>
          <a:prstGeom prst="rect">
            <a:avLst/>
          </a:prstGeom>
        </p:spPr>
      </p:pic>
    </p:spTree>
    <p:extLst>
      <p:ext uri="{BB962C8B-B14F-4D97-AF65-F5344CB8AC3E}">
        <p14:creationId xmlns:p14="http://schemas.microsoft.com/office/powerpoint/2010/main" val="2744752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6F191-BF82-0CA6-75B8-F1B0250FB8B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66E760-A7EE-BDE6-645D-4722B545CEA2}"/>
              </a:ext>
            </a:extLst>
          </p:cNvPr>
          <p:cNvSpPr>
            <a:spLocks noGrp="1"/>
          </p:cNvSpPr>
          <p:nvPr>
            <p:ph type="title"/>
          </p:nvPr>
        </p:nvSpPr>
        <p:spPr/>
        <p:txBody>
          <a:bodyPr/>
          <a:lstStyle/>
          <a:p>
            <a:r>
              <a:rPr lang="en-US" b="1" dirty="0"/>
              <a:t>Key Points</a:t>
            </a:r>
            <a:endParaRPr lang="en-US" dirty="0"/>
          </a:p>
        </p:txBody>
      </p:sp>
      <p:sp>
        <p:nvSpPr>
          <p:cNvPr id="4" name="Slide Number Placeholder 3">
            <a:extLst>
              <a:ext uri="{FF2B5EF4-FFF2-40B4-BE49-F238E27FC236}">
                <a16:creationId xmlns:a16="http://schemas.microsoft.com/office/drawing/2014/main" id="{0704B91F-2071-7EED-BF0D-75960617F5F4}"/>
              </a:ext>
            </a:extLst>
          </p:cNvPr>
          <p:cNvSpPr>
            <a:spLocks noGrp="1"/>
          </p:cNvSpPr>
          <p:nvPr>
            <p:ph type="sldNum" idx="12"/>
          </p:nvPr>
        </p:nvSpPr>
        <p:spPr/>
        <p:txBody>
          <a:bodyPr/>
          <a:lstStyle/>
          <a:p>
            <a:fld id="{00000000-1234-1234-1234-123412341234}" type="slidenum">
              <a:rPr lang="en-US" smtClean="0"/>
              <a:pPr/>
              <a:t>13</a:t>
            </a:fld>
            <a:endParaRPr lang="en-US" dirty="0"/>
          </a:p>
        </p:txBody>
      </p:sp>
      <p:sp>
        <p:nvSpPr>
          <p:cNvPr id="6" name="Rectangle 2">
            <a:extLst>
              <a:ext uri="{FF2B5EF4-FFF2-40B4-BE49-F238E27FC236}">
                <a16:creationId xmlns:a16="http://schemas.microsoft.com/office/drawing/2014/main" id="{50FE1DB9-DD74-F3AF-E1B0-86482A7CBEB0}"/>
              </a:ext>
            </a:extLst>
          </p:cNvPr>
          <p:cNvSpPr>
            <a:spLocks noGrp="1" noChangeArrowheads="1"/>
          </p:cNvSpPr>
          <p:nvPr>
            <p:ph type="body" idx="1"/>
          </p:nvPr>
        </p:nvSpPr>
        <p:spPr bwMode="auto">
          <a:xfrm>
            <a:off x="476460" y="1808071"/>
            <a:ext cx="10912738" cy="4072776"/>
          </a:xfrm>
          <a:prstGeom prst="rect">
            <a:avLst/>
          </a:prstGeom>
          <a:noFill/>
          <a:ln>
            <a:noFill/>
          </a:ln>
        </p:spPr>
        <p:txBody>
          <a:bodyPr spcFirstLastPara="1" wrap="square" lIns="91425" tIns="45700" rIns="91425" bIns="45700" anchor="t" anchorCtr="0">
            <a:normAutofit/>
          </a:bodyPr>
          <a:lstStyle/>
          <a:p>
            <a:r>
              <a:rPr lang="en-US" altLang="en-US" b="1" dirty="0"/>
              <a:t>Step 02: </a:t>
            </a:r>
            <a:r>
              <a:rPr lang="en-US" altLang="en-US" dirty="0"/>
              <a:t>Config </a:t>
            </a:r>
            <a:r>
              <a:rPr lang="en-US" altLang="en-US" dirty="0" err="1"/>
              <a:t>application.properties</a:t>
            </a:r>
            <a:r>
              <a:rPr lang="en-US" altLang="en-US" dirty="0"/>
              <a:t> for JSP</a:t>
            </a:r>
          </a:p>
          <a:p>
            <a:endParaRPr lang="en-US" altLang="en-US" dirty="0"/>
          </a:p>
          <a:p>
            <a:endParaRPr lang="en-US" altLang="en-US" dirty="0"/>
          </a:p>
          <a:p>
            <a:pPr algn="l"/>
            <a:r>
              <a:rPr lang="en-US" altLang="en-US" b="1" dirty="0"/>
              <a:t>Step 03 : Config the pom.xml</a:t>
            </a:r>
            <a:br>
              <a:rPr lang="en-US" altLang="en-US" b="1" dirty="0"/>
            </a:br>
            <a:endParaRPr lang="en-US" altLang="en-US" b="1" dirty="0"/>
          </a:p>
        </p:txBody>
      </p:sp>
      <p:pic>
        <p:nvPicPr>
          <p:cNvPr id="10" name="Picture 9">
            <a:extLst>
              <a:ext uri="{FF2B5EF4-FFF2-40B4-BE49-F238E27FC236}">
                <a16:creationId xmlns:a16="http://schemas.microsoft.com/office/drawing/2014/main" id="{7FBE1240-E127-E578-5366-19F10651CB81}"/>
              </a:ext>
            </a:extLst>
          </p:cNvPr>
          <p:cNvPicPr>
            <a:picLocks noChangeAspect="1"/>
          </p:cNvPicPr>
          <p:nvPr/>
        </p:nvPicPr>
        <p:blipFill>
          <a:blip r:embed="rId2"/>
          <a:stretch>
            <a:fillRect/>
          </a:stretch>
        </p:blipFill>
        <p:spPr>
          <a:xfrm>
            <a:off x="923900" y="2388675"/>
            <a:ext cx="6686599" cy="819156"/>
          </a:xfrm>
          <a:prstGeom prst="rect">
            <a:avLst/>
          </a:prstGeom>
        </p:spPr>
      </p:pic>
      <p:pic>
        <p:nvPicPr>
          <p:cNvPr id="16" name="Picture 15">
            <a:extLst>
              <a:ext uri="{FF2B5EF4-FFF2-40B4-BE49-F238E27FC236}">
                <a16:creationId xmlns:a16="http://schemas.microsoft.com/office/drawing/2014/main" id="{326D16BC-93DB-1C79-02C8-E6C331433111}"/>
              </a:ext>
            </a:extLst>
          </p:cNvPr>
          <p:cNvPicPr>
            <a:picLocks noChangeAspect="1"/>
          </p:cNvPicPr>
          <p:nvPr/>
        </p:nvPicPr>
        <p:blipFill>
          <a:blip r:embed="rId3"/>
          <a:stretch>
            <a:fillRect/>
          </a:stretch>
        </p:blipFill>
        <p:spPr>
          <a:xfrm>
            <a:off x="2356225" y="3824354"/>
            <a:ext cx="4140829" cy="2374543"/>
          </a:xfrm>
          <a:prstGeom prst="rect">
            <a:avLst/>
          </a:prstGeom>
        </p:spPr>
      </p:pic>
    </p:spTree>
    <p:extLst>
      <p:ext uri="{BB962C8B-B14F-4D97-AF65-F5344CB8AC3E}">
        <p14:creationId xmlns:p14="http://schemas.microsoft.com/office/powerpoint/2010/main" val="1497386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F27DD3-6F4A-68A1-D6AC-AD3643BD591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5479288-8628-2F08-547D-3C6D28AF6083}"/>
              </a:ext>
            </a:extLst>
          </p:cNvPr>
          <p:cNvSpPr>
            <a:spLocks noGrp="1"/>
          </p:cNvSpPr>
          <p:nvPr>
            <p:ph type="title"/>
          </p:nvPr>
        </p:nvSpPr>
        <p:spPr/>
        <p:txBody>
          <a:bodyPr/>
          <a:lstStyle/>
          <a:p>
            <a:r>
              <a:rPr lang="en-US" b="1" dirty="0"/>
              <a:t>Key Points</a:t>
            </a:r>
            <a:endParaRPr lang="en-US" dirty="0"/>
          </a:p>
        </p:txBody>
      </p:sp>
      <p:sp>
        <p:nvSpPr>
          <p:cNvPr id="4" name="Slide Number Placeholder 3">
            <a:extLst>
              <a:ext uri="{FF2B5EF4-FFF2-40B4-BE49-F238E27FC236}">
                <a16:creationId xmlns:a16="http://schemas.microsoft.com/office/drawing/2014/main" id="{5095D0F9-B932-2F8A-DB64-967D43724149}"/>
              </a:ext>
            </a:extLst>
          </p:cNvPr>
          <p:cNvSpPr>
            <a:spLocks noGrp="1"/>
          </p:cNvSpPr>
          <p:nvPr>
            <p:ph type="sldNum" idx="12"/>
          </p:nvPr>
        </p:nvSpPr>
        <p:spPr/>
        <p:txBody>
          <a:bodyPr/>
          <a:lstStyle/>
          <a:p>
            <a:fld id="{00000000-1234-1234-1234-123412341234}" type="slidenum">
              <a:rPr lang="en-US" smtClean="0"/>
              <a:pPr/>
              <a:t>14</a:t>
            </a:fld>
            <a:endParaRPr lang="en-US" dirty="0"/>
          </a:p>
        </p:txBody>
      </p:sp>
      <p:sp>
        <p:nvSpPr>
          <p:cNvPr id="6" name="Rectangle 2">
            <a:extLst>
              <a:ext uri="{FF2B5EF4-FFF2-40B4-BE49-F238E27FC236}">
                <a16:creationId xmlns:a16="http://schemas.microsoft.com/office/drawing/2014/main" id="{D94BB394-225F-49A4-F1E1-0F3028C8E0B8}"/>
              </a:ext>
            </a:extLst>
          </p:cNvPr>
          <p:cNvSpPr>
            <a:spLocks noGrp="1" noChangeArrowheads="1"/>
          </p:cNvSpPr>
          <p:nvPr>
            <p:ph type="body" idx="1"/>
          </p:nvPr>
        </p:nvSpPr>
        <p:spPr bwMode="auto">
          <a:xfrm>
            <a:off x="476460" y="1529976"/>
            <a:ext cx="10912738" cy="4350871"/>
          </a:xfrm>
          <a:prstGeom prst="rect">
            <a:avLst/>
          </a:prstGeom>
          <a:noFill/>
          <a:ln>
            <a:noFill/>
          </a:ln>
        </p:spPr>
        <p:txBody>
          <a:bodyPr spcFirstLastPara="1" wrap="square" lIns="91425" tIns="45700" rIns="91425" bIns="45700" anchor="t" anchorCtr="0">
            <a:normAutofit/>
          </a:bodyPr>
          <a:lstStyle/>
          <a:p>
            <a:pPr algn="l"/>
            <a:r>
              <a:rPr lang="en-US" altLang="en-US" b="1" dirty="0"/>
              <a:t>Step 03 : Config the pom.xml</a:t>
            </a:r>
            <a:br>
              <a:rPr lang="en-US" altLang="en-US" b="1" dirty="0"/>
            </a:br>
            <a:endParaRPr lang="en-US" altLang="en-US" b="1" dirty="0"/>
          </a:p>
        </p:txBody>
      </p:sp>
      <p:pic>
        <p:nvPicPr>
          <p:cNvPr id="16" name="Picture 15">
            <a:extLst>
              <a:ext uri="{FF2B5EF4-FFF2-40B4-BE49-F238E27FC236}">
                <a16:creationId xmlns:a16="http://schemas.microsoft.com/office/drawing/2014/main" id="{0D8DA373-8E42-E134-F0D9-3FD9B3884A2D}"/>
              </a:ext>
            </a:extLst>
          </p:cNvPr>
          <p:cNvPicPr>
            <a:picLocks noChangeAspect="1"/>
          </p:cNvPicPr>
          <p:nvPr/>
        </p:nvPicPr>
        <p:blipFill>
          <a:blip r:embed="rId2"/>
          <a:stretch>
            <a:fillRect/>
          </a:stretch>
        </p:blipFill>
        <p:spPr>
          <a:xfrm>
            <a:off x="638540" y="2089752"/>
            <a:ext cx="7330833" cy="4203839"/>
          </a:xfrm>
          <a:prstGeom prst="rect">
            <a:avLst/>
          </a:prstGeom>
        </p:spPr>
      </p:pic>
    </p:spTree>
    <p:extLst>
      <p:ext uri="{BB962C8B-B14F-4D97-AF65-F5344CB8AC3E}">
        <p14:creationId xmlns:p14="http://schemas.microsoft.com/office/powerpoint/2010/main" val="19577410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Open IntelliJ, File | New | Maven Project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15</a:t>
            </a:fld>
            <a:endParaRPr lang="en-US" dirty="0"/>
          </a:p>
        </p:txBody>
      </p:sp>
      <p:pic>
        <p:nvPicPr>
          <p:cNvPr id="5" name="Picture 4">
            <a:extLst>
              <a:ext uri="{FF2B5EF4-FFF2-40B4-BE49-F238E27FC236}">
                <a16:creationId xmlns:a16="http://schemas.microsoft.com/office/drawing/2014/main" id="{D83FB3C0-BB62-75CC-51FA-CFDAB030D777}"/>
              </a:ext>
            </a:extLst>
          </p:cNvPr>
          <p:cNvPicPr>
            <a:picLocks noChangeAspect="1"/>
          </p:cNvPicPr>
          <p:nvPr/>
        </p:nvPicPr>
        <p:blipFill>
          <a:blip r:embed="rId2"/>
          <a:stretch>
            <a:fillRect/>
          </a:stretch>
        </p:blipFill>
        <p:spPr>
          <a:xfrm>
            <a:off x="1685499" y="1648080"/>
            <a:ext cx="8586181" cy="4611264"/>
          </a:xfrm>
          <a:prstGeom prst="rect">
            <a:avLst/>
          </a:prstGeom>
        </p:spPr>
      </p:pic>
    </p:spTree>
    <p:extLst>
      <p:ext uri="{BB962C8B-B14F-4D97-AF65-F5344CB8AC3E}">
        <p14:creationId xmlns:p14="http://schemas.microsoft.com/office/powerpoint/2010/main" val="1724560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420063-AE5C-75DC-B6BC-122EDFD31BE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4C1870-7AFD-CA5A-7B24-4092D750AAD6}"/>
              </a:ext>
            </a:extLst>
          </p:cNvPr>
          <p:cNvSpPr>
            <a:spLocks noGrp="1"/>
          </p:cNvSpPr>
          <p:nvPr>
            <p:ph type="title"/>
          </p:nvPr>
        </p:nvSpPr>
        <p:spPr>
          <a:xfrm>
            <a:off x="238185" y="750543"/>
            <a:ext cx="11169301" cy="650138"/>
          </a:xfrm>
        </p:spPr>
        <p:txBody>
          <a:bodyPr>
            <a:normAutofit/>
          </a:bodyPr>
          <a:lstStyle/>
          <a:p>
            <a:r>
              <a:rPr lang="en-US" sz="2800" b="0"/>
              <a:t>Add Dependences</a:t>
            </a:r>
            <a:endParaRPr lang="en-US" sz="2800" dirty="0"/>
          </a:p>
        </p:txBody>
      </p:sp>
      <p:sp>
        <p:nvSpPr>
          <p:cNvPr id="4" name="Slide Number Placeholder 3">
            <a:extLst>
              <a:ext uri="{FF2B5EF4-FFF2-40B4-BE49-F238E27FC236}">
                <a16:creationId xmlns:a16="http://schemas.microsoft.com/office/drawing/2014/main" id="{5D024E5C-7B4C-0CD8-9A8E-5B0A705FA5C8}"/>
              </a:ext>
            </a:extLst>
          </p:cNvPr>
          <p:cNvSpPr>
            <a:spLocks noGrp="1"/>
          </p:cNvSpPr>
          <p:nvPr>
            <p:ph type="sldNum" idx="12"/>
          </p:nvPr>
        </p:nvSpPr>
        <p:spPr/>
        <p:txBody>
          <a:bodyPr/>
          <a:lstStyle/>
          <a:p>
            <a:fld id="{00000000-1234-1234-1234-123412341234}" type="slidenum">
              <a:rPr lang="en-US" smtClean="0"/>
              <a:pPr/>
              <a:t>16</a:t>
            </a:fld>
            <a:endParaRPr lang="en-US" dirty="0"/>
          </a:p>
        </p:txBody>
      </p:sp>
      <p:pic>
        <p:nvPicPr>
          <p:cNvPr id="5" name="Picture 4">
            <a:extLst>
              <a:ext uri="{FF2B5EF4-FFF2-40B4-BE49-F238E27FC236}">
                <a16:creationId xmlns:a16="http://schemas.microsoft.com/office/drawing/2014/main" id="{4BB38B29-4EE8-CAE9-E52C-AC233AE44007}"/>
              </a:ext>
            </a:extLst>
          </p:cNvPr>
          <p:cNvPicPr>
            <a:picLocks noChangeAspect="1"/>
          </p:cNvPicPr>
          <p:nvPr/>
        </p:nvPicPr>
        <p:blipFill>
          <a:blip r:embed="rId2"/>
          <a:stretch>
            <a:fillRect/>
          </a:stretch>
        </p:blipFill>
        <p:spPr>
          <a:xfrm>
            <a:off x="3601174" y="1630991"/>
            <a:ext cx="4989652" cy="4476466"/>
          </a:xfrm>
          <a:prstGeom prst="rect">
            <a:avLst/>
          </a:prstGeom>
        </p:spPr>
      </p:pic>
    </p:spTree>
    <p:extLst>
      <p:ext uri="{BB962C8B-B14F-4D97-AF65-F5344CB8AC3E}">
        <p14:creationId xmlns:p14="http://schemas.microsoft.com/office/powerpoint/2010/main" val="4244673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Structure Project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17</a:t>
            </a:fld>
            <a:endParaRPr lang="en-US" dirty="0"/>
          </a:p>
        </p:txBody>
      </p:sp>
      <p:pic>
        <p:nvPicPr>
          <p:cNvPr id="5" name="Picture 4">
            <a:extLst>
              <a:ext uri="{FF2B5EF4-FFF2-40B4-BE49-F238E27FC236}">
                <a16:creationId xmlns:a16="http://schemas.microsoft.com/office/drawing/2014/main" id="{9300B0FC-0C03-ED3B-8182-8D7D5C23CC7C}"/>
              </a:ext>
            </a:extLst>
          </p:cNvPr>
          <p:cNvPicPr>
            <a:picLocks noChangeAspect="1"/>
          </p:cNvPicPr>
          <p:nvPr/>
        </p:nvPicPr>
        <p:blipFill>
          <a:blip r:embed="rId2"/>
          <a:stretch>
            <a:fillRect/>
          </a:stretch>
        </p:blipFill>
        <p:spPr>
          <a:xfrm>
            <a:off x="1641143" y="1551537"/>
            <a:ext cx="8909713" cy="4778212"/>
          </a:xfrm>
          <a:prstGeom prst="rect">
            <a:avLst/>
          </a:prstGeom>
        </p:spPr>
      </p:pic>
    </p:spTree>
    <p:extLst>
      <p:ext uri="{BB962C8B-B14F-4D97-AF65-F5344CB8AC3E}">
        <p14:creationId xmlns:p14="http://schemas.microsoft.com/office/powerpoint/2010/main" val="15040437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Edit pom.xml</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18</a:t>
            </a:fld>
            <a:endParaRPr lang="en-US" dirty="0"/>
          </a:p>
        </p:txBody>
      </p:sp>
      <p:pic>
        <p:nvPicPr>
          <p:cNvPr id="6" name="Picture 5">
            <a:extLst>
              <a:ext uri="{FF2B5EF4-FFF2-40B4-BE49-F238E27FC236}">
                <a16:creationId xmlns:a16="http://schemas.microsoft.com/office/drawing/2014/main" id="{4A070C70-E600-6447-4212-6FDBF7061EA4}"/>
              </a:ext>
            </a:extLst>
          </p:cNvPr>
          <p:cNvPicPr>
            <a:picLocks noChangeAspect="1"/>
          </p:cNvPicPr>
          <p:nvPr/>
        </p:nvPicPr>
        <p:blipFill>
          <a:blip r:embed="rId2"/>
          <a:stretch>
            <a:fillRect/>
          </a:stretch>
        </p:blipFill>
        <p:spPr>
          <a:xfrm>
            <a:off x="1828800" y="1569319"/>
            <a:ext cx="9087134" cy="4891615"/>
          </a:xfrm>
          <a:prstGeom prst="rect">
            <a:avLst/>
          </a:prstGeom>
        </p:spPr>
      </p:pic>
    </p:spTree>
    <p:extLst>
      <p:ext uri="{BB962C8B-B14F-4D97-AF65-F5344CB8AC3E}">
        <p14:creationId xmlns:p14="http://schemas.microsoft.com/office/powerpoint/2010/main" val="26948902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95A04-48D1-95A0-96A9-0EA679DBBF1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D49DBD-C6CA-AB0D-7449-18194B07CCF6}"/>
              </a:ext>
            </a:extLst>
          </p:cNvPr>
          <p:cNvSpPr>
            <a:spLocks noGrp="1"/>
          </p:cNvSpPr>
          <p:nvPr>
            <p:ph type="title"/>
          </p:nvPr>
        </p:nvSpPr>
        <p:spPr>
          <a:xfrm>
            <a:off x="238185" y="750543"/>
            <a:ext cx="11169301" cy="650138"/>
          </a:xfrm>
        </p:spPr>
        <p:txBody>
          <a:bodyPr>
            <a:normAutofit/>
          </a:bodyPr>
          <a:lstStyle/>
          <a:p>
            <a:r>
              <a:rPr lang="en-US" sz="2800" b="0" dirty="0"/>
              <a:t>Edit pom.xml</a:t>
            </a:r>
            <a:endParaRPr lang="en-US" sz="2800" dirty="0"/>
          </a:p>
        </p:txBody>
      </p:sp>
      <p:sp>
        <p:nvSpPr>
          <p:cNvPr id="4" name="Slide Number Placeholder 3">
            <a:extLst>
              <a:ext uri="{FF2B5EF4-FFF2-40B4-BE49-F238E27FC236}">
                <a16:creationId xmlns:a16="http://schemas.microsoft.com/office/drawing/2014/main" id="{F9C89D03-EA3F-F6F7-FBDB-AF892072BB7D}"/>
              </a:ext>
            </a:extLst>
          </p:cNvPr>
          <p:cNvSpPr>
            <a:spLocks noGrp="1"/>
          </p:cNvSpPr>
          <p:nvPr>
            <p:ph type="sldNum" idx="12"/>
          </p:nvPr>
        </p:nvSpPr>
        <p:spPr/>
        <p:txBody>
          <a:bodyPr/>
          <a:lstStyle/>
          <a:p>
            <a:fld id="{00000000-1234-1234-1234-123412341234}" type="slidenum">
              <a:rPr lang="en-US" smtClean="0"/>
              <a:pPr/>
              <a:t>19</a:t>
            </a:fld>
            <a:endParaRPr lang="en-US" dirty="0"/>
          </a:p>
        </p:txBody>
      </p:sp>
      <p:pic>
        <p:nvPicPr>
          <p:cNvPr id="5" name="Picture 4">
            <a:extLst>
              <a:ext uri="{FF2B5EF4-FFF2-40B4-BE49-F238E27FC236}">
                <a16:creationId xmlns:a16="http://schemas.microsoft.com/office/drawing/2014/main" id="{E93561EA-892A-A100-F0DF-92009ADAE606}"/>
              </a:ext>
            </a:extLst>
          </p:cNvPr>
          <p:cNvPicPr>
            <a:picLocks noChangeAspect="1"/>
          </p:cNvPicPr>
          <p:nvPr/>
        </p:nvPicPr>
        <p:blipFill>
          <a:blip r:embed="rId2"/>
          <a:stretch>
            <a:fillRect/>
          </a:stretch>
        </p:blipFill>
        <p:spPr>
          <a:xfrm>
            <a:off x="2108580" y="1554416"/>
            <a:ext cx="8739116" cy="4686391"/>
          </a:xfrm>
          <a:prstGeom prst="rect">
            <a:avLst/>
          </a:prstGeom>
        </p:spPr>
      </p:pic>
    </p:spTree>
    <p:extLst>
      <p:ext uri="{BB962C8B-B14F-4D97-AF65-F5344CB8AC3E}">
        <p14:creationId xmlns:p14="http://schemas.microsoft.com/office/powerpoint/2010/main" val="41800343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Objectives</a:t>
            </a:r>
          </a:p>
        </p:txBody>
      </p:sp>
      <p:sp>
        <p:nvSpPr>
          <p:cNvPr id="3" name="Text Placeholder 2"/>
          <p:cNvSpPr>
            <a:spLocks noGrp="1"/>
          </p:cNvSpPr>
          <p:nvPr>
            <p:ph type="body" idx="1"/>
          </p:nvPr>
        </p:nvSpPr>
        <p:spPr/>
        <p:txBody>
          <a:bodyPr>
            <a:normAutofit/>
          </a:bodyPr>
          <a:lstStyle/>
          <a:p>
            <a:pPr>
              <a:lnSpc>
                <a:spcPct val="120000"/>
              </a:lnSpc>
            </a:pPr>
            <a:r>
              <a:rPr lang="en-US" dirty="0"/>
              <a:t>What is Spring Boot? </a:t>
            </a:r>
          </a:p>
          <a:p>
            <a:r>
              <a:rPr lang="en-US" dirty="0"/>
              <a:t>Spring </a:t>
            </a:r>
            <a:r>
              <a:rPr lang="en-US"/>
              <a:t>Version History</a:t>
            </a:r>
          </a:p>
          <a:p>
            <a:r>
              <a:rPr lang="en-US"/>
              <a:t>Key </a:t>
            </a:r>
            <a:r>
              <a:rPr lang="en-US" dirty="0"/>
              <a:t>features of Spring Boot </a:t>
            </a:r>
          </a:p>
          <a:p>
            <a:pPr>
              <a:lnSpc>
                <a:spcPct val="120000"/>
              </a:lnSpc>
            </a:pPr>
            <a:r>
              <a:rPr lang="en-US" dirty="0"/>
              <a:t>Developing Your First Spring Boot Application</a:t>
            </a:r>
          </a:p>
        </p:txBody>
      </p:sp>
      <p:sp>
        <p:nvSpPr>
          <p:cNvPr id="4" name="Slide Number Placeholder 3"/>
          <p:cNvSpPr>
            <a:spLocks noGrp="1"/>
          </p:cNvSpPr>
          <p:nvPr>
            <p:ph type="sldNum" idx="12"/>
          </p:nvPr>
        </p:nvSpPr>
        <p:spPr/>
        <p:txBody>
          <a:bodyPr/>
          <a:lstStyle/>
          <a:p>
            <a:fld id="{00000000-1234-1234-1234-123412341234}" type="slidenum">
              <a:rPr lang="en-US" smtClean="0"/>
              <a:pPr/>
              <a:t>2</a:t>
            </a:fld>
            <a:endParaRPr lang="en-US" dirty="0"/>
          </a:p>
        </p:txBody>
      </p:sp>
    </p:spTree>
    <p:extLst>
      <p:ext uri="{BB962C8B-B14F-4D97-AF65-F5344CB8AC3E}">
        <p14:creationId xmlns:p14="http://schemas.microsoft.com/office/powerpoint/2010/main" val="16399870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D82DC4-44AA-90A4-5887-BCF1EC6F2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E0720F-0B7F-DB7E-409F-F7A3C424BD44}"/>
              </a:ext>
            </a:extLst>
          </p:cNvPr>
          <p:cNvSpPr>
            <a:spLocks noGrp="1"/>
          </p:cNvSpPr>
          <p:nvPr>
            <p:ph type="title"/>
          </p:nvPr>
        </p:nvSpPr>
        <p:spPr>
          <a:xfrm>
            <a:off x="238185" y="750543"/>
            <a:ext cx="11169301" cy="650138"/>
          </a:xfrm>
        </p:spPr>
        <p:txBody>
          <a:bodyPr>
            <a:normAutofit/>
          </a:bodyPr>
          <a:lstStyle/>
          <a:p>
            <a:r>
              <a:rPr lang="en-US" sz="2800" b="0" dirty="0"/>
              <a:t>Edit pom.xml</a:t>
            </a:r>
            <a:endParaRPr lang="en-US" sz="2800" dirty="0"/>
          </a:p>
        </p:txBody>
      </p:sp>
      <p:sp>
        <p:nvSpPr>
          <p:cNvPr id="4" name="Slide Number Placeholder 3">
            <a:extLst>
              <a:ext uri="{FF2B5EF4-FFF2-40B4-BE49-F238E27FC236}">
                <a16:creationId xmlns:a16="http://schemas.microsoft.com/office/drawing/2014/main" id="{6D63E754-1836-D3DA-B279-1D3FEB964C12}"/>
              </a:ext>
            </a:extLst>
          </p:cNvPr>
          <p:cNvSpPr>
            <a:spLocks noGrp="1"/>
          </p:cNvSpPr>
          <p:nvPr>
            <p:ph type="sldNum" idx="12"/>
          </p:nvPr>
        </p:nvSpPr>
        <p:spPr/>
        <p:txBody>
          <a:bodyPr/>
          <a:lstStyle/>
          <a:p>
            <a:fld id="{00000000-1234-1234-1234-123412341234}" type="slidenum">
              <a:rPr lang="en-US" smtClean="0"/>
              <a:pPr/>
              <a:t>20</a:t>
            </a:fld>
            <a:endParaRPr lang="en-US" dirty="0"/>
          </a:p>
        </p:txBody>
      </p:sp>
      <p:pic>
        <p:nvPicPr>
          <p:cNvPr id="6" name="Picture 5">
            <a:extLst>
              <a:ext uri="{FF2B5EF4-FFF2-40B4-BE49-F238E27FC236}">
                <a16:creationId xmlns:a16="http://schemas.microsoft.com/office/drawing/2014/main" id="{63B610CB-B39C-927E-4F6D-16E4D3CBAFFA}"/>
              </a:ext>
            </a:extLst>
          </p:cNvPr>
          <p:cNvPicPr>
            <a:picLocks noChangeAspect="1"/>
          </p:cNvPicPr>
          <p:nvPr/>
        </p:nvPicPr>
        <p:blipFill>
          <a:blip r:embed="rId2"/>
          <a:stretch>
            <a:fillRect/>
          </a:stretch>
        </p:blipFill>
        <p:spPr>
          <a:xfrm>
            <a:off x="1453486" y="1493062"/>
            <a:ext cx="9069762" cy="4880441"/>
          </a:xfrm>
          <a:prstGeom prst="rect">
            <a:avLst/>
          </a:prstGeom>
        </p:spPr>
      </p:pic>
    </p:spTree>
    <p:extLst>
      <p:ext uri="{BB962C8B-B14F-4D97-AF65-F5344CB8AC3E}">
        <p14:creationId xmlns:p14="http://schemas.microsoft.com/office/powerpoint/2010/main" val="3739194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Student.java in </a:t>
            </a:r>
            <a:r>
              <a:rPr lang="en-US" sz="2800" b="0" dirty="0" err="1"/>
              <a:t>pojo</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21</a:t>
            </a:fld>
            <a:endParaRPr lang="en-US" dirty="0"/>
          </a:p>
        </p:txBody>
      </p:sp>
      <p:pic>
        <p:nvPicPr>
          <p:cNvPr id="6" name="Picture 5">
            <a:extLst>
              <a:ext uri="{FF2B5EF4-FFF2-40B4-BE49-F238E27FC236}">
                <a16:creationId xmlns:a16="http://schemas.microsoft.com/office/drawing/2014/main" id="{853E7610-6C16-31BE-DF02-8B043959E563}"/>
              </a:ext>
            </a:extLst>
          </p:cNvPr>
          <p:cNvPicPr>
            <a:picLocks noChangeAspect="1"/>
          </p:cNvPicPr>
          <p:nvPr/>
        </p:nvPicPr>
        <p:blipFill>
          <a:blip r:embed="rId2"/>
          <a:stretch>
            <a:fillRect/>
          </a:stretch>
        </p:blipFill>
        <p:spPr>
          <a:xfrm>
            <a:off x="2217760" y="1687858"/>
            <a:ext cx="8459337" cy="4546894"/>
          </a:xfrm>
          <a:prstGeom prst="rect">
            <a:avLst/>
          </a:prstGeom>
        </p:spPr>
      </p:pic>
    </p:spTree>
    <p:extLst>
      <p:ext uri="{BB962C8B-B14F-4D97-AF65-F5344CB8AC3E}">
        <p14:creationId xmlns:p14="http://schemas.microsoft.com/office/powerpoint/2010/main" val="126752991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8BE78-37DE-C3BC-CB7D-915F7DBB637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83964-3957-EA4E-ADE9-D3CD3B61B10E}"/>
              </a:ext>
            </a:extLst>
          </p:cNvPr>
          <p:cNvSpPr>
            <a:spLocks noGrp="1"/>
          </p:cNvSpPr>
          <p:nvPr>
            <p:ph type="title"/>
          </p:nvPr>
        </p:nvSpPr>
        <p:spPr>
          <a:xfrm>
            <a:off x="238185" y="750543"/>
            <a:ext cx="11169301" cy="650138"/>
          </a:xfrm>
        </p:spPr>
        <p:txBody>
          <a:bodyPr>
            <a:normAutofit/>
          </a:bodyPr>
          <a:lstStyle/>
          <a:p>
            <a:r>
              <a:rPr lang="en-US" sz="2800" b="0" dirty="0"/>
              <a:t>Create the Student.java in </a:t>
            </a:r>
            <a:r>
              <a:rPr lang="en-US" sz="2800" b="0" dirty="0" err="1"/>
              <a:t>pojo</a:t>
            </a:r>
            <a:endParaRPr lang="en-US" sz="2800" dirty="0"/>
          </a:p>
        </p:txBody>
      </p:sp>
      <p:sp>
        <p:nvSpPr>
          <p:cNvPr id="4" name="Slide Number Placeholder 3">
            <a:extLst>
              <a:ext uri="{FF2B5EF4-FFF2-40B4-BE49-F238E27FC236}">
                <a16:creationId xmlns:a16="http://schemas.microsoft.com/office/drawing/2014/main" id="{FA11449A-7A75-2AF5-201D-0FD7B99F8270}"/>
              </a:ext>
            </a:extLst>
          </p:cNvPr>
          <p:cNvSpPr>
            <a:spLocks noGrp="1"/>
          </p:cNvSpPr>
          <p:nvPr>
            <p:ph type="sldNum" idx="12"/>
          </p:nvPr>
        </p:nvSpPr>
        <p:spPr/>
        <p:txBody>
          <a:bodyPr/>
          <a:lstStyle/>
          <a:p>
            <a:fld id="{00000000-1234-1234-1234-123412341234}" type="slidenum">
              <a:rPr lang="en-US" smtClean="0"/>
              <a:pPr/>
              <a:t>22</a:t>
            </a:fld>
            <a:endParaRPr lang="en-US" dirty="0"/>
          </a:p>
        </p:txBody>
      </p:sp>
      <p:pic>
        <p:nvPicPr>
          <p:cNvPr id="5" name="Picture 4">
            <a:extLst>
              <a:ext uri="{FF2B5EF4-FFF2-40B4-BE49-F238E27FC236}">
                <a16:creationId xmlns:a16="http://schemas.microsoft.com/office/drawing/2014/main" id="{94E423BC-8630-179A-C561-0A2BA9DC1D5A}"/>
              </a:ext>
            </a:extLst>
          </p:cNvPr>
          <p:cNvPicPr>
            <a:picLocks noChangeAspect="1"/>
          </p:cNvPicPr>
          <p:nvPr/>
        </p:nvPicPr>
        <p:blipFill>
          <a:blip r:embed="rId2"/>
          <a:stretch>
            <a:fillRect/>
          </a:stretch>
        </p:blipFill>
        <p:spPr>
          <a:xfrm>
            <a:off x="1958454" y="1559824"/>
            <a:ext cx="8800531" cy="4716865"/>
          </a:xfrm>
          <a:prstGeom prst="rect">
            <a:avLst/>
          </a:prstGeom>
        </p:spPr>
      </p:pic>
    </p:spTree>
    <p:extLst>
      <p:ext uri="{BB962C8B-B14F-4D97-AF65-F5344CB8AC3E}">
        <p14:creationId xmlns:p14="http://schemas.microsoft.com/office/powerpoint/2010/main" val="371945853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views : </a:t>
            </a:r>
            <a:r>
              <a:rPr lang="en-US" sz="2800" b="0" dirty="0" err="1"/>
              <a:t>home.jsp</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23</a:t>
            </a:fld>
            <a:endParaRPr lang="en-US" dirty="0"/>
          </a:p>
        </p:txBody>
      </p:sp>
      <p:pic>
        <p:nvPicPr>
          <p:cNvPr id="5" name="Picture 4">
            <a:extLst>
              <a:ext uri="{FF2B5EF4-FFF2-40B4-BE49-F238E27FC236}">
                <a16:creationId xmlns:a16="http://schemas.microsoft.com/office/drawing/2014/main" id="{AB4ED4B6-ABF1-98C1-3265-4F032CE13053}"/>
              </a:ext>
            </a:extLst>
          </p:cNvPr>
          <p:cNvPicPr>
            <a:picLocks noChangeAspect="1"/>
          </p:cNvPicPr>
          <p:nvPr/>
        </p:nvPicPr>
        <p:blipFill>
          <a:blip r:embed="rId2"/>
          <a:stretch>
            <a:fillRect/>
          </a:stretch>
        </p:blipFill>
        <p:spPr>
          <a:xfrm>
            <a:off x="1639331" y="1582586"/>
            <a:ext cx="8626699" cy="4793500"/>
          </a:xfrm>
          <a:prstGeom prst="rect">
            <a:avLst/>
          </a:prstGeom>
        </p:spPr>
      </p:pic>
    </p:spTree>
    <p:extLst>
      <p:ext uri="{BB962C8B-B14F-4D97-AF65-F5344CB8AC3E}">
        <p14:creationId xmlns:p14="http://schemas.microsoft.com/office/powerpoint/2010/main" val="2426038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31743F-F5C3-465B-334A-B05F679C0DD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425DD8-FEBD-9624-918E-5B28D2E8003D}"/>
              </a:ext>
            </a:extLst>
          </p:cNvPr>
          <p:cNvSpPr>
            <a:spLocks noGrp="1"/>
          </p:cNvSpPr>
          <p:nvPr>
            <p:ph type="title"/>
          </p:nvPr>
        </p:nvSpPr>
        <p:spPr>
          <a:xfrm>
            <a:off x="238185" y="750543"/>
            <a:ext cx="11169301" cy="650138"/>
          </a:xfrm>
        </p:spPr>
        <p:txBody>
          <a:bodyPr>
            <a:normAutofit/>
          </a:bodyPr>
          <a:lstStyle/>
          <a:p>
            <a:r>
              <a:rPr lang="en-US" sz="2800" b="0" dirty="0"/>
              <a:t>Create views : </a:t>
            </a:r>
            <a:r>
              <a:rPr lang="en-US" sz="2800" b="0" dirty="0" err="1"/>
              <a:t>home.jsp</a:t>
            </a:r>
            <a:endParaRPr lang="en-US" sz="2800" dirty="0"/>
          </a:p>
        </p:txBody>
      </p:sp>
      <p:sp>
        <p:nvSpPr>
          <p:cNvPr id="4" name="Slide Number Placeholder 3">
            <a:extLst>
              <a:ext uri="{FF2B5EF4-FFF2-40B4-BE49-F238E27FC236}">
                <a16:creationId xmlns:a16="http://schemas.microsoft.com/office/drawing/2014/main" id="{5B50CAFA-BE51-187D-F939-2C375B0355D3}"/>
              </a:ext>
            </a:extLst>
          </p:cNvPr>
          <p:cNvSpPr>
            <a:spLocks noGrp="1"/>
          </p:cNvSpPr>
          <p:nvPr>
            <p:ph type="sldNum" idx="12"/>
          </p:nvPr>
        </p:nvSpPr>
        <p:spPr/>
        <p:txBody>
          <a:bodyPr/>
          <a:lstStyle/>
          <a:p>
            <a:fld id="{00000000-1234-1234-1234-123412341234}" type="slidenum">
              <a:rPr lang="en-US" smtClean="0"/>
              <a:pPr/>
              <a:t>24</a:t>
            </a:fld>
            <a:endParaRPr lang="en-US" dirty="0"/>
          </a:p>
        </p:txBody>
      </p:sp>
      <p:pic>
        <p:nvPicPr>
          <p:cNvPr id="6" name="Picture 5">
            <a:extLst>
              <a:ext uri="{FF2B5EF4-FFF2-40B4-BE49-F238E27FC236}">
                <a16:creationId xmlns:a16="http://schemas.microsoft.com/office/drawing/2014/main" id="{4E80EE93-CD99-0A73-8E13-8A077E39D1EE}"/>
              </a:ext>
            </a:extLst>
          </p:cNvPr>
          <p:cNvPicPr>
            <a:picLocks noChangeAspect="1"/>
          </p:cNvPicPr>
          <p:nvPr/>
        </p:nvPicPr>
        <p:blipFill>
          <a:blip r:embed="rId2"/>
          <a:stretch>
            <a:fillRect/>
          </a:stretch>
        </p:blipFill>
        <p:spPr>
          <a:xfrm>
            <a:off x="2224216" y="1538795"/>
            <a:ext cx="8267866" cy="4805649"/>
          </a:xfrm>
          <a:prstGeom prst="rect">
            <a:avLst/>
          </a:prstGeom>
        </p:spPr>
      </p:pic>
    </p:spTree>
    <p:extLst>
      <p:ext uri="{BB962C8B-B14F-4D97-AF65-F5344CB8AC3E}">
        <p14:creationId xmlns:p14="http://schemas.microsoft.com/office/powerpoint/2010/main" val="276764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BB772-BBB5-A3E9-0E52-CCFA253C540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CD3A2F-2D15-CC1E-A343-11170C7301FA}"/>
              </a:ext>
            </a:extLst>
          </p:cNvPr>
          <p:cNvSpPr>
            <a:spLocks noGrp="1"/>
          </p:cNvSpPr>
          <p:nvPr>
            <p:ph type="title"/>
          </p:nvPr>
        </p:nvSpPr>
        <p:spPr>
          <a:xfrm>
            <a:off x="238185" y="750543"/>
            <a:ext cx="11169301" cy="650138"/>
          </a:xfrm>
        </p:spPr>
        <p:txBody>
          <a:bodyPr>
            <a:normAutofit/>
          </a:bodyPr>
          <a:lstStyle/>
          <a:p>
            <a:r>
              <a:rPr lang="en-US" sz="2800" b="0" dirty="0"/>
              <a:t>Create views : </a:t>
            </a:r>
            <a:r>
              <a:rPr lang="en-US" sz="2800" b="0" dirty="0" err="1"/>
              <a:t>home.jsp</a:t>
            </a:r>
            <a:endParaRPr lang="en-US" sz="2800" dirty="0"/>
          </a:p>
        </p:txBody>
      </p:sp>
      <p:sp>
        <p:nvSpPr>
          <p:cNvPr id="4" name="Slide Number Placeholder 3">
            <a:extLst>
              <a:ext uri="{FF2B5EF4-FFF2-40B4-BE49-F238E27FC236}">
                <a16:creationId xmlns:a16="http://schemas.microsoft.com/office/drawing/2014/main" id="{363A0D82-A3ED-B54D-F56E-75D7E26FD0F3}"/>
              </a:ext>
            </a:extLst>
          </p:cNvPr>
          <p:cNvSpPr>
            <a:spLocks noGrp="1"/>
          </p:cNvSpPr>
          <p:nvPr>
            <p:ph type="sldNum" idx="12"/>
          </p:nvPr>
        </p:nvSpPr>
        <p:spPr/>
        <p:txBody>
          <a:bodyPr/>
          <a:lstStyle/>
          <a:p>
            <a:fld id="{00000000-1234-1234-1234-123412341234}" type="slidenum">
              <a:rPr lang="en-US" smtClean="0"/>
              <a:pPr/>
              <a:t>25</a:t>
            </a:fld>
            <a:endParaRPr lang="en-US" dirty="0"/>
          </a:p>
        </p:txBody>
      </p:sp>
      <p:pic>
        <p:nvPicPr>
          <p:cNvPr id="5" name="Picture 4">
            <a:extLst>
              <a:ext uri="{FF2B5EF4-FFF2-40B4-BE49-F238E27FC236}">
                <a16:creationId xmlns:a16="http://schemas.microsoft.com/office/drawing/2014/main" id="{AE6DE261-5227-16B2-5988-B03F304B5685}"/>
              </a:ext>
            </a:extLst>
          </p:cNvPr>
          <p:cNvPicPr>
            <a:picLocks noChangeAspect="1"/>
          </p:cNvPicPr>
          <p:nvPr/>
        </p:nvPicPr>
        <p:blipFill>
          <a:blip r:embed="rId2"/>
          <a:stretch>
            <a:fillRect/>
          </a:stretch>
        </p:blipFill>
        <p:spPr>
          <a:xfrm>
            <a:off x="2413686" y="1562214"/>
            <a:ext cx="7985591" cy="4643474"/>
          </a:xfrm>
          <a:prstGeom prst="rect">
            <a:avLst/>
          </a:prstGeom>
        </p:spPr>
      </p:pic>
    </p:spTree>
    <p:extLst>
      <p:ext uri="{BB962C8B-B14F-4D97-AF65-F5344CB8AC3E}">
        <p14:creationId xmlns:p14="http://schemas.microsoft.com/office/powerpoint/2010/main" val="6585308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6BC918-BC7B-9997-D5B9-39628D6D7D5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0CF756D-A5F2-CFE6-0DB4-228E53A7BAEE}"/>
              </a:ext>
            </a:extLst>
          </p:cNvPr>
          <p:cNvSpPr>
            <a:spLocks noGrp="1"/>
          </p:cNvSpPr>
          <p:nvPr>
            <p:ph type="title"/>
          </p:nvPr>
        </p:nvSpPr>
        <p:spPr>
          <a:xfrm>
            <a:off x="238185" y="750543"/>
            <a:ext cx="11169301" cy="650138"/>
          </a:xfrm>
        </p:spPr>
        <p:txBody>
          <a:bodyPr>
            <a:normAutofit/>
          </a:bodyPr>
          <a:lstStyle/>
          <a:p>
            <a:r>
              <a:rPr lang="en-US" sz="2800" b="0" dirty="0"/>
              <a:t>Create views : </a:t>
            </a:r>
            <a:r>
              <a:rPr lang="en-US" sz="2800" b="0" dirty="0" err="1"/>
              <a:t>create.jsp</a:t>
            </a:r>
            <a:endParaRPr lang="en-US" sz="2800" dirty="0"/>
          </a:p>
        </p:txBody>
      </p:sp>
      <p:sp>
        <p:nvSpPr>
          <p:cNvPr id="4" name="Slide Number Placeholder 3">
            <a:extLst>
              <a:ext uri="{FF2B5EF4-FFF2-40B4-BE49-F238E27FC236}">
                <a16:creationId xmlns:a16="http://schemas.microsoft.com/office/drawing/2014/main" id="{11CA98C4-B1D2-F0D0-618E-0D9896F72927}"/>
              </a:ext>
            </a:extLst>
          </p:cNvPr>
          <p:cNvSpPr>
            <a:spLocks noGrp="1"/>
          </p:cNvSpPr>
          <p:nvPr>
            <p:ph type="sldNum" idx="12"/>
          </p:nvPr>
        </p:nvSpPr>
        <p:spPr/>
        <p:txBody>
          <a:bodyPr/>
          <a:lstStyle/>
          <a:p>
            <a:fld id="{00000000-1234-1234-1234-123412341234}" type="slidenum">
              <a:rPr lang="en-US" smtClean="0"/>
              <a:pPr/>
              <a:t>26</a:t>
            </a:fld>
            <a:endParaRPr lang="en-US" dirty="0"/>
          </a:p>
        </p:txBody>
      </p:sp>
      <p:pic>
        <p:nvPicPr>
          <p:cNvPr id="8" name="Picture 7">
            <a:extLst>
              <a:ext uri="{FF2B5EF4-FFF2-40B4-BE49-F238E27FC236}">
                <a16:creationId xmlns:a16="http://schemas.microsoft.com/office/drawing/2014/main" id="{E143AC1C-56EB-D3F0-1E45-DC63BF3F9A26}"/>
              </a:ext>
            </a:extLst>
          </p:cNvPr>
          <p:cNvPicPr>
            <a:picLocks noChangeAspect="1"/>
          </p:cNvPicPr>
          <p:nvPr/>
        </p:nvPicPr>
        <p:blipFill>
          <a:blip r:embed="rId2"/>
          <a:stretch>
            <a:fillRect/>
          </a:stretch>
        </p:blipFill>
        <p:spPr>
          <a:xfrm>
            <a:off x="2405448" y="1540957"/>
            <a:ext cx="8282153" cy="4808250"/>
          </a:xfrm>
          <a:prstGeom prst="rect">
            <a:avLst/>
          </a:prstGeom>
        </p:spPr>
      </p:pic>
    </p:spTree>
    <p:extLst>
      <p:ext uri="{BB962C8B-B14F-4D97-AF65-F5344CB8AC3E}">
        <p14:creationId xmlns:p14="http://schemas.microsoft.com/office/powerpoint/2010/main" val="38425027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77062-F377-EAD9-5BAD-E670205CC3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D98714-5DF0-E84B-2C1B-66C8A20C0EEB}"/>
              </a:ext>
            </a:extLst>
          </p:cNvPr>
          <p:cNvSpPr>
            <a:spLocks noGrp="1"/>
          </p:cNvSpPr>
          <p:nvPr>
            <p:ph type="title"/>
          </p:nvPr>
        </p:nvSpPr>
        <p:spPr>
          <a:xfrm>
            <a:off x="238185" y="750543"/>
            <a:ext cx="11169301" cy="650138"/>
          </a:xfrm>
        </p:spPr>
        <p:txBody>
          <a:bodyPr>
            <a:normAutofit/>
          </a:bodyPr>
          <a:lstStyle/>
          <a:p>
            <a:r>
              <a:rPr lang="en-US" sz="2800" b="0" dirty="0"/>
              <a:t>Create views : </a:t>
            </a:r>
            <a:r>
              <a:rPr lang="en-US" sz="2800" b="0" dirty="0" err="1"/>
              <a:t>create.jsp</a:t>
            </a:r>
            <a:endParaRPr lang="en-US" sz="2800" dirty="0"/>
          </a:p>
        </p:txBody>
      </p:sp>
      <p:sp>
        <p:nvSpPr>
          <p:cNvPr id="4" name="Slide Number Placeholder 3">
            <a:extLst>
              <a:ext uri="{FF2B5EF4-FFF2-40B4-BE49-F238E27FC236}">
                <a16:creationId xmlns:a16="http://schemas.microsoft.com/office/drawing/2014/main" id="{5E6E2000-701F-21DD-22FF-C976C4FC1E8F}"/>
              </a:ext>
            </a:extLst>
          </p:cNvPr>
          <p:cNvSpPr>
            <a:spLocks noGrp="1"/>
          </p:cNvSpPr>
          <p:nvPr>
            <p:ph type="sldNum" idx="12"/>
          </p:nvPr>
        </p:nvSpPr>
        <p:spPr/>
        <p:txBody>
          <a:bodyPr/>
          <a:lstStyle/>
          <a:p>
            <a:fld id="{00000000-1234-1234-1234-123412341234}" type="slidenum">
              <a:rPr lang="en-US" smtClean="0"/>
              <a:pPr/>
              <a:t>27</a:t>
            </a:fld>
            <a:endParaRPr lang="en-US" dirty="0"/>
          </a:p>
        </p:txBody>
      </p:sp>
      <p:pic>
        <p:nvPicPr>
          <p:cNvPr id="5" name="Picture 4">
            <a:extLst>
              <a:ext uri="{FF2B5EF4-FFF2-40B4-BE49-F238E27FC236}">
                <a16:creationId xmlns:a16="http://schemas.microsoft.com/office/drawing/2014/main" id="{0CA1C56B-3546-94FC-6645-1533CA7C29F6}"/>
              </a:ext>
            </a:extLst>
          </p:cNvPr>
          <p:cNvPicPr>
            <a:picLocks noChangeAspect="1"/>
          </p:cNvPicPr>
          <p:nvPr/>
        </p:nvPicPr>
        <p:blipFill>
          <a:blip r:embed="rId2"/>
          <a:stretch>
            <a:fillRect/>
          </a:stretch>
        </p:blipFill>
        <p:spPr>
          <a:xfrm>
            <a:off x="2056755" y="1578518"/>
            <a:ext cx="8078490" cy="4698714"/>
          </a:xfrm>
          <a:prstGeom prst="rect">
            <a:avLst/>
          </a:prstGeom>
        </p:spPr>
      </p:pic>
    </p:spTree>
    <p:extLst>
      <p:ext uri="{BB962C8B-B14F-4D97-AF65-F5344CB8AC3E}">
        <p14:creationId xmlns:p14="http://schemas.microsoft.com/office/powerpoint/2010/main" val="41490945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020D41-1F20-8B85-BE81-581CBF7E9BA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B367B2C-D4F0-63E4-1FBB-F90E975C75F8}"/>
              </a:ext>
            </a:extLst>
          </p:cNvPr>
          <p:cNvSpPr>
            <a:spLocks noGrp="1"/>
          </p:cNvSpPr>
          <p:nvPr>
            <p:ph type="title"/>
          </p:nvPr>
        </p:nvSpPr>
        <p:spPr>
          <a:xfrm>
            <a:off x="238185" y="750543"/>
            <a:ext cx="11169301" cy="650138"/>
          </a:xfrm>
        </p:spPr>
        <p:txBody>
          <a:bodyPr>
            <a:normAutofit/>
          </a:bodyPr>
          <a:lstStyle/>
          <a:p>
            <a:r>
              <a:rPr lang="en-US" sz="2800" b="0" dirty="0"/>
              <a:t>Create views : </a:t>
            </a:r>
            <a:r>
              <a:rPr lang="en-US" sz="2800" b="0" dirty="0" err="1"/>
              <a:t>create.jsp</a:t>
            </a:r>
            <a:endParaRPr lang="en-US" sz="2800" dirty="0"/>
          </a:p>
        </p:txBody>
      </p:sp>
      <p:sp>
        <p:nvSpPr>
          <p:cNvPr id="4" name="Slide Number Placeholder 3">
            <a:extLst>
              <a:ext uri="{FF2B5EF4-FFF2-40B4-BE49-F238E27FC236}">
                <a16:creationId xmlns:a16="http://schemas.microsoft.com/office/drawing/2014/main" id="{0C9AE7D6-E0A4-529B-E3C1-F42453A98A42}"/>
              </a:ext>
            </a:extLst>
          </p:cNvPr>
          <p:cNvSpPr>
            <a:spLocks noGrp="1"/>
          </p:cNvSpPr>
          <p:nvPr>
            <p:ph type="sldNum" idx="12"/>
          </p:nvPr>
        </p:nvSpPr>
        <p:spPr/>
        <p:txBody>
          <a:bodyPr/>
          <a:lstStyle/>
          <a:p>
            <a:fld id="{00000000-1234-1234-1234-123412341234}" type="slidenum">
              <a:rPr lang="en-US" smtClean="0"/>
              <a:pPr/>
              <a:t>28</a:t>
            </a:fld>
            <a:endParaRPr lang="en-US" dirty="0"/>
          </a:p>
        </p:txBody>
      </p:sp>
      <p:pic>
        <p:nvPicPr>
          <p:cNvPr id="6" name="Picture 5">
            <a:extLst>
              <a:ext uri="{FF2B5EF4-FFF2-40B4-BE49-F238E27FC236}">
                <a16:creationId xmlns:a16="http://schemas.microsoft.com/office/drawing/2014/main" id="{23C20D16-7F46-9963-97C1-2833F9810290}"/>
              </a:ext>
            </a:extLst>
          </p:cNvPr>
          <p:cNvPicPr>
            <a:picLocks noChangeAspect="1"/>
          </p:cNvPicPr>
          <p:nvPr/>
        </p:nvPicPr>
        <p:blipFill>
          <a:blip r:embed="rId2"/>
          <a:stretch>
            <a:fillRect/>
          </a:stretch>
        </p:blipFill>
        <p:spPr>
          <a:xfrm>
            <a:off x="2082610" y="1538264"/>
            <a:ext cx="8026780" cy="4667424"/>
          </a:xfrm>
          <a:prstGeom prst="rect">
            <a:avLst/>
          </a:prstGeom>
        </p:spPr>
      </p:pic>
    </p:spTree>
    <p:extLst>
      <p:ext uri="{BB962C8B-B14F-4D97-AF65-F5344CB8AC3E}">
        <p14:creationId xmlns:p14="http://schemas.microsoft.com/office/powerpoint/2010/main" val="5072489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Create the HomeController.java</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29</a:t>
            </a:fld>
            <a:endParaRPr lang="en-US" dirty="0"/>
          </a:p>
        </p:txBody>
      </p:sp>
      <p:pic>
        <p:nvPicPr>
          <p:cNvPr id="5" name="Picture 4">
            <a:extLst>
              <a:ext uri="{FF2B5EF4-FFF2-40B4-BE49-F238E27FC236}">
                <a16:creationId xmlns:a16="http://schemas.microsoft.com/office/drawing/2014/main" id="{3C2A9948-4655-9A41-3053-18A683F7A2A8}"/>
              </a:ext>
            </a:extLst>
          </p:cNvPr>
          <p:cNvPicPr>
            <a:picLocks noChangeAspect="1"/>
          </p:cNvPicPr>
          <p:nvPr/>
        </p:nvPicPr>
        <p:blipFill>
          <a:blip r:embed="rId2"/>
          <a:stretch>
            <a:fillRect/>
          </a:stretch>
        </p:blipFill>
        <p:spPr>
          <a:xfrm>
            <a:off x="2479589" y="1715758"/>
            <a:ext cx="7985591" cy="4628686"/>
          </a:xfrm>
          <a:prstGeom prst="rect">
            <a:avLst/>
          </a:prstGeom>
        </p:spPr>
      </p:pic>
    </p:spTree>
    <p:extLst>
      <p:ext uri="{BB962C8B-B14F-4D97-AF65-F5344CB8AC3E}">
        <p14:creationId xmlns:p14="http://schemas.microsoft.com/office/powerpoint/2010/main" val="33183697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fld id="{00000000-1234-1234-1234-123412341234}" type="slidenum">
              <a:rPr lang="en-US" smtClean="0"/>
              <a:pPr/>
              <a:t>3</a:t>
            </a:fld>
            <a:endParaRPr lang="en-US" dirty="0"/>
          </a:p>
        </p:txBody>
      </p:sp>
      <p:sp>
        <p:nvSpPr>
          <p:cNvPr id="5" name="Google Shape;91;p1"/>
          <p:cNvSpPr txBox="1">
            <a:spLocks/>
          </p:cNvSpPr>
          <p:nvPr/>
        </p:nvSpPr>
        <p:spPr>
          <a:xfrm>
            <a:off x="0" y="2796630"/>
            <a:ext cx="12196970" cy="1481456"/>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Arial"/>
              <a:buNone/>
              <a:defRPr sz="4000" b="1"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spcBef>
                <a:spcPct val="0"/>
              </a:spcBef>
            </a:pPr>
            <a:r>
              <a:rPr lang="en-US" sz="4400" kern="1200" dirty="0">
                <a:solidFill>
                  <a:schemeClr val="accent2"/>
                </a:solidFill>
                <a:latin typeface="Arial" panose="020B0604020202020204" pitchFamily="34" charset="0"/>
                <a:ea typeface="+mj-ea"/>
                <a:cs typeface="Arial" panose="020B0604020202020204" pitchFamily="34" charset="0"/>
              </a:rPr>
              <a:t>Spring Boot</a:t>
            </a:r>
          </a:p>
        </p:txBody>
      </p:sp>
    </p:spTree>
    <p:extLst>
      <p:ext uri="{BB962C8B-B14F-4D97-AF65-F5344CB8AC3E}">
        <p14:creationId xmlns:p14="http://schemas.microsoft.com/office/powerpoint/2010/main" val="362846893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80F069-0DB5-94A6-CE81-8433CEF10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62EE6D6-D4EC-FDA9-8051-1AA0C03B17C9}"/>
              </a:ext>
            </a:extLst>
          </p:cNvPr>
          <p:cNvSpPr>
            <a:spLocks noGrp="1"/>
          </p:cNvSpPr>
          <p:nvPr>
            <p:ph type="title"/>
          </p:nvPr>
        </p:nvSpPr>
        <p:spPr>
          <a:xfrm>
            <a:off x="238185" y="750543"/>
            <a:ext cx="11169301" cy="650138"/>
          </a:xfrm>
        </p:spPr>
        <p:txBody>
          <a:bodyPr>
            <a:normAutofit/>
          </a:bodyPr>
          <a:lstStyle/>
          <a:p>
            <a:r>
              <a:rPr lang="en-US" sz="2800" b="0" dirty="0"/>
              <a:t>Create the HomeController.java</a:t>
            </a:r>
            <a:endParaRPr lang="en-US" sz="2800" dirty="0"/>
          </a:p>
        </p:txBody>
      </p:sp>
      <p:sp>
        <p:nvSpPr>
          <p:cNvPr id="4" name="Slide Number Placeholder 3">
            <a:extLst>
              <a:ext uri="{FF2B5EF4-FFF2-40B4-BE49-F238E27FC236}">
                <a16:creationId xmlns:a16="http://schemas.microsoft.com/office/drawing/2014/main" id="{5FD4B7D5-1B51-1D40-11F1-9285E20BDC81}"/>
              </a:ext>
            </a:extLst>
          </p:cNvPr>
          <p:cNvSpPr>
            <a:spLocks noGrp="1"/>
          </p:cNvSpPr>
          <p:nvPr>
            <p:ph type="sldNum" idx="12"/>
          </p:nvPr>
        </p:nvSpPr>
        <p:spPr/>
        <p:txBody>
          <a:bodyPr/>
          <a:lstStyle/>
          <a:p>
            <a:fld id="{00000000-1234-1234-1234-123412341234}" type="slidenum">
              <a:rPr lang="en-US" smtClean="0"/>
              <a:pPr/>
              <a:t>30</a:t>
            </a:fld>
            <a:endParaRPr lang="en-US" dirty="0"/>
          </a:p>
        </p:txBody>
      </p:sp>
      <p:pic>
        <p:nvPicPr>
          <p:cNvPr id="8" name="Picture 7">
            <a:extLst>
              <a:ext uri="{FF2B5EF4-FFF2-40B4-BE49-F238E27FC236}">
                <a16:creationId xmlns:a16="http://schemas.microsoft.com/office/drawing/2014/main" id="{8A203A48-1C87-29E3-6843-42D0A579F7F5}"/>
              </a:ext>
            </a:extLst>
          </p:cNvPr>
          <p:cNvPicPr>
            <a:picLocks noChangeAspect="1"/>
          </p:cNvPicPr>
          <p:nvPr/>
        </p:nvPicPr>
        <p:blipFill>
          <a:blip r:embed="rId2"/>
          <a:stretch>
            <a:fillRect/>
          </a:stretch>
        </p:blipFill>
        <p:spPr>
          <a:xfrm>
            <a:off x="2034746" y="1400681"/>
            <a:ext cx="8420909" cy="4882253"/>
          </a:xfrm>
          <a:prstGeom prst="rect">
            <a:avLst/>
          </a:prstGeom>
        </p:spPr>
      </p:pic>
    </p:spTree>
    <p:extLst>
      <p:ext uri="{BB962C8B-B14F-4D97-AF65-F5344CB8AC3E}">
        <p14:creationId xmlns:p14="http://schemas.microsoft.com/office/powerpoint/2010/main" val="17085258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Edit </a:t>
            </a:r>
            <a:r>
              <a:rPr lang="en-US" sz="2800" b="0" dirty="0" err="1"/>
              <a:t>SpringBoot</a:t>
            </a:r>
            <a:r>
              <a:rPr lang="en-US" sz="2800" b="0" dirty="0"/>
              <a:t> Main</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31</a:t>
            </a:fld>
            <a:endParaRPr lang="en-US" dirty="0"/>
          </a:p>
        </p:txBody>
      </p:sp>
      <p:pic>
        <p:nvPicPr>
          <p:cNvPr id="6" name="Picture 5">
            <a:extLst>
              <a:ext uri="{FF2B5EF4-FFF2-40B4-BE49-F238E27FC236}">
                <a16:creationId xmlns:a16="http://schemas.microsoft.com/office/drawing/2014/main" id="{2659004A-8CB8-A438-86AF-3BB2B7FA8775}"/>
              </a:ext>
            </a:extLst>
          </p:cNvPr>
          <p:cNvPicPr>
            <a:picLocks noChangeAspect="1"/>
          </p:cNvPicPr>
          <p:nvPr/>
        </p:nvPicPr>
        <p:blipFill>
          <a:blip r:embed="rId2"/>
          <a:stretch>
            <a:fillRect/>
          </a:stretch>
        </p:blipFill>
        <p:spPr>
          <a:xfrm>
            <a:off x="1992572" y="1743456"/>
            <a:ext cx="8459337" cy="4541422"/>
          </a:xfrm>
          <a:prstGeom prst="rect">
            <a:avLst/>
          </a:prstGeom>
        </p:spPr>
      </p:pic>
    </p:spTree>
    <p:extLst>
      <p:ext uri="{BB962C8B-B14F-4D97-AF65-F5344CB8AC3E}">
        <p14:creationId xmlns:p14="http://schemas.microsoft.com/office/powerpoint/2010/main" val="26938115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Edit the </a:t>
            </a:r>
            <a:r>
              <a:rPr lang="en-US" sz="2800" b="0" dirty="0" err="1"/>
              <a:t>application.properties</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32</a:t>
            </a:fld>
            <a:endParaRPr lang="en-US" dirty="0"/>
          </a:p>
        </p:txBody>
      </p:sp>
      <p:pic>
        <p:nvPicPr>
          <p:cNvPr id="6" name="Picture 5">
            <a:extLst>
              <a:ext uri="{FF2B5EF4-FFF2-40B4-BE49-F238E27FC236}">
                <a16:creationId xmlns:a16="http://schemas.microsoft.com/office/drawing/2014/main" id="{C57DC42A-E445-B39A-25F5-0D9C11B14193}"/>
              </a:ext>
            </a:extLst>
          </p:cNvPr>
          <p:cNvPicPr>
            <a:picLocks noChangeAspect="1"/>
          </p:cNvPicPr>
          <p:nvPr/>
        </p:nvPicPr>
        <p:blipFill>
          <a:blip r:embed="rId2"/>
          <a:stretch>
            <a:fillRect/>
          </a:stretch>
        </p:blipFill>
        <p:spPr>
          <a:xfrm>
            <a:off x="1816679" y="1555845"/>
            <a:ext cx="8669349" cy="4655260"/>
          </a:xfrm>
          <a:prstGeom prst="rect">
            <a:avLst/>
          </a:prstGeom>
        </p:spPr>
      </p:pic>
    </p:spTree>
    <p:extLst>
      <p:ext uri="{BB962C8B-B14F-4D97-AF65-F5344CB8AC3E}">
        <p14:creationId xmlns:p14="http://schemas.microsoft.com/office/powerpoint/2010/main" val="9231712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Run Program</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33</a:t>
            </a:fld>
            <a:endParaRPr lang="en-US" dirty="0"/>
          </a:p>
        </p:txBody>
      </p:sp>
      <p:pic>
        <p:nvPicPr>
          <p:cNvPr id="5" name="Picture 4">
            <a:extLst>
              <a:ext uri="{FF2B5EF4-FFF2-40B4-BE49-F238E27FC236}">
                <a16:creationId xmlns:a16="http://schemas.microsoft.com/office/drawing/2014/main" id="{6006B032-3D08-03E8-F5E8-1438A7CF5CD1}"/>
              </a:ext>
            </a:extLst>
          </p:cNvPr>
          <p:cNvPicPr>
            <a:picLocks noChangeAspect="1"/>
          </p:cNvPicPr>
          <p:nvPr/>
        </p:nvPicPr>
        <p:blipFill>
          <a:blip r:embed="rId2"/>
          <a:stretch>
            <a:fillRect/>
          </a:stretch>
        </p:blipFill>
        <p:spPr>
          <a:xfrm>
            <a:off x="2372497" y="1653562"/>
            <a:ext cx="7796121" cy="4453895"/>
          </a:xfrm>
          <a:prstGeom prst="rect">
            <a:avLst/>
          </a:prstGeom>
        </p:spPr>
      </p:pic>
    </p:spTree>
    <p:extLst>
      <p:ext uri="{BB962C8B-B14F-4D97-AF65-F5344CB8AC3E}">
        <p14:creationId xmlns:p14="http://schemas.microsoft.com/office/powerpoint/2010/main" val="32347340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185" y="750543"/>
            <a:ext cx="11169301" cy="650138"/>
          </a:xfrm>
        </p:spPr>
        <p:txBody>
          <a:bodyPr>
            <a:normAutofit/>
          </a:bodyPr>
          <a:lstStyle/>
          <a:p>
            <a:r>
              <a:rPr lang="en-US" sz="2800" b="0" dirty="0"/>
              <a:t>Result</a:t>
            </a:r>
            <a:endParaRPr lang="en-US" sz="2800" dirty="0"/>
          </a:p>
        </p:txBody>
      </p:sp>
      <p:sp>
        <p:nvSpPr>
          <p:cNvPr id="4" name="Slide Number Placeholder 3"/>
          <p:cNvSpPr>
            <a:spLocks noGrp="1"/>
          </p:cNvSpPr>
          <p:nvPr>
            <p:ph type="sldNum" idx="12"/>
          </p:nvPr>
        </p:nvSpPr>
        <p:spPr/>
        <p:txBody>
          <a:bodyPr/>
          <a:lstStyle/>
          <a:p>
            <a:fld id="{00000000-1234-1234-1234-123412341234}" type="slidenum">
              <a:rPr lang="en-US" smtClean="0"/>
              <a:pPr/>
              <a:t>34</a:t>
            </a:fld>
            <a:endParaRPr lang="en-US" dirty="0"/>
          </a:p>
        </p:txBody>
      </p:sp>
      <p:pic>
        <p:nvPicPr>
          <p:cNvPr id="5" name="Picture 4">
            <a:extLst>
              <a:ext uri="{FF2B5EF4-FFF2-40B4-BE49-F238E27FC236}">
                <a16:creationId xmlns:a16="http://schemas.microsoft.com/office/drawing/2014/main" id="{205B1434-37CF-504A-0702-309E25948A55}"/>
              </a:ext>
            </a:extLst>
          </p:cNvPr>
          <p:cNvPicPr>
            <a:picLocks noChangeAspect="1"/>
          </p:cNvPicPr>
          <p:nvPr/>
        </p:nvPicPr>
        <p:blipFill>
          <a:blip r:embed="rId2"/>
          <a:stretch>
            <a:fillRect/>
          </a:stretch>
        </p:blipFill>
        <p:spPr>
          <a:xfrm>
            <a:off x="2471351" y="1548210"/>
            <a:ext cx="8208013" cy="4772808"/>
          </a:xfrm>
          <a:prstGeom prst="rect">
            <a:avLst/>
          </a:prstGeom>
        </p:spPr>
      </p:pic>
    </p:spTree>
    <p:extLst>
      <p:ext uri="{BB962C8B-B14F-4D97-AF65-F5344CB8AC3E}">
        <p14:creationId xmlns:p14="http://schemas.microsoft.com/office/powerpoint/2010/main" val="385039438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Text Placeholder 2"/>
          <p:cNvSpPr>
            <a:spLocks noGrp="1"/>
          </p:cNvSpPr>
          <p:nvPr>
            <p:ph type="body" idx="1"/>
          </p:nvPr>
        </p:nvSpPr>
        <p:spPr/>
        <p:txBody>
          <a:bodyPr>
            <a:normAutofit/>
          </a:bodyPr>
          <a:lstStyle/>
          <a:p>
            <a:pPr marL="3175" indent="0">
              <a:lnSpc>
                <a:spcPct val="120000"/>
              </a:lnSpc>
              <a:buNone/>
            </a:pPr>
            <a:r>
              <a:rPr lang="en-US" dirty="0"/>
              <a:t>Concepts were introduced:</a:t>
            </a:r>
          </a:p>
          <a:p>
            <a:r>
              <a:rPr lang="en-US" dirty="0"/>
              <a:t>Spring Boot</a:t>
            </a:r>
          </a:p>
          <a:p>
            <a:r>
              <a:rPr lang="en-US" dirty="0"/>
              <a:t>Advantages of using Spring Boot</a:t>
            </a:r>
          </a:p>
          <a:p>
            <a:r>
              <a:rPr lang="en-US" dirty="0"/>
              <a:t>Key features of Spring Boot </a:t>
            </a:r>
          </a:p>
          <a:p>
            <a:pPr lvl="1"/>
            <a:r>
              <a:rPr lang="en-US" dirty="0"/>
              <a:t>Demo Spring Boot with Collections</a:t>
            </a:r>
          </a:p>
          <a:p>
            <a:pPr>
              <a:lnSpc>
                <a:spcPct val="120000"/>
              </a:lnSpc>
            </a:pPr>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35</a:t>
            </a:fld>
            <a:endParaRPr lang="en-US" dirty="0"/>
          </a:p>
        </p:txBody>
      </p:sp>
    </p:spTree>
    <p:extLst>
      <p:ext uri="{BB962C8B-B14F-4D97-AF65-F5344CB8AC3E}">
        <p14:creationId xmlns:p14="http://schemas.microsoft.com/office/powerpoint/2010/main" val="3963196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Spring Boot ?</a:t>
            </a:r>
          </a:p>
        </p:txBody>
      </p:sp>
      <p:sp>
        <p:nvSpPr>
          <p:cNvPr id="3" name="Text Placeholder 2"/>
          <p:cNvSpPr>
            <a:spLocks noGrp="1"/>
          </p:cNvSpPr>
          <p:nvPr>
            <p:ph type="body" idx="1"/>
          </p:nvPr>
        </p:nvSpPr>
        <p:spPr/>
        <p:txBody>
          <a:bodyPr/>
          <a:lstStyle/>
          <a:p>
            <a:r>
              <a:rPr lang="en-US" dirty="0"/>
              <a:t>Spring Boot is a powerful framework built on top of the Spring Framework that simplifies the development of Spring applications. It aims to reduce boilerplate code, configuration, and setup time, allowing developers to focus on building the core functionality of their applications.</a:t>
            </a:r>
          </a:p>
        </p:txBody>
      </p:sp>
      <p:sp>
        <p:nvSpPr>
          <p:cNvPr id="4" name="Slide Number Placeholder 3"/>
          <p:cNvSpPr>
            <a:spLocks noGrp="1"/>
          </p:cNvSpPr>
          <p:nvPr>
            <p:ph type="sldNum" idx="12"/>
          </p:nvPr>
        </p:nvSpPr>
        <p:spPr/>
        <p:txBody>
          <a:bodyPr/>
          <a:lstStyle/>
          <a:p>
            <a:fld id="{00000000-1234-1234-1234-123412341234}" type="slidenum">
              <a:rPr lang="en-US" smtClean="0"/>
              <a:pPr/>
              <a:t>4</a:t>
            </a:fld>
            <a:endParaRPr lang="en-US" dirty="0"/>
          </a:p>
        </p:txBody>
      </p:sp>
      <p:pic>
        <p:nvPicPr>
          <p:cNvPr id="1034" name="Picture 10" descr="spring-boot-logo | yes">
            <a:extLst>
              <a:ext uri="{FF2B5EF4-FFF2-40B4-BE49-F238E27FC236}">
                <a16:creationId xmlns:a16="http://schemas.microsoft.com/office/drawing/2014/main" id="{F192452D-7B40-2452-AFEC-90C2952D71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81802" y="3518778"/>
            <a:ext cx="5715000" cy="3000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3305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Version History</a:t>
            </a:r>
          </a:p>
        </p:txBody>
      </p:sp>
      <p:sp>
        <p:nvSpPr>
          <p:cNvPr id="3" name="Text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fld id="{00000000-1234-1234-1234-123412341234}" type="slidenum">
              <a:rPr lang="en-US" smtClean="0"/>
              <a:pPr/>
              <a:t>5</a:t>
            </a:fld>
            <a:endParaRPr lang="en-US" dirty="0"/>
          </a:p>
        </p:txBody>
      </p:sp>
      <p:graphicFrame>
        <p:nvGraphicFramePr>
          <p:cNvPr id="8" name="Table 7">
            <a:extLst>
              <a:ext uri="{FF2B5EF4-FFF2-40B4-BE49-F238E27FC236}">
                <a16:creationId xmlns:a16="http://schemas.microsoft.com/office/drawing/2014/main" id="{1E3208F8-D3C5-C664-EA25-7CC5045DCFD2}"/>
              </a:ext>
            </a:extLst>
          </p:cNvPr>
          <p:cNvGraphicFramePr>
            <a:graphicFrameLocks noGrp="1"/>
          </p:cNvGraphicFramePr>
          <p:nvPr>
            <p:extLst>
              <p:ext uri="{D42A27DB-BD31-4B8C-83A1-F6EECF244321}">
                <p14:modId xmlns:p14="http://schemas.microsoft.com/office/powerpoint/2010/main" val="3740905300"/>
              </p:ext>
            </p:extLst>
          </p:nvPr>
        </p:nvGraphicFramePr>
        <p:xfrm>
          <a:off x="522514" y="1547146"/>
          <a:ext cx="10965543" cy="4884011"/>
        </p:xfrm>
        <a:graphic>
          <a:graphicData uri="http://schemas.openxmlformats.org/drawingml/2006/table">
            <a:tbl>
              <a:tblPr/>
              <a:tblGrid>
                <a:gridCol w="3309066">
                  <a:extLst>
                    <a:ext uri="{9D8B030D-6E8A-4147-A177-3AD203B41FA5}">
                      <a16:colId xmlns:a16="http://schemas.microsoft.com/office/drawing/2014/main" val="3601848935"/>
                    </a:ext>
                  </a:extLst>
                </a:gridCol>
                <a:gridCol w="4161129">
                  <a:extLst>
                    <a:ext uri="{9D8B030D-6E8A-4147-A177-3AD203B41FA5}">
                      <a16:colId xmlns:a16="http://schemas.microsoft.com/office/drawing/2014/main" val="3689225995"/>
                    </a:ext>
                  </a:extLst>
                </a:gridCol>
                <a:gridCol w="3495348">
                  <a:extLst>
                    <a:ext uri="{9D8B030D-6E8A-4147-A177-3AD203B41FA5}">
                      <a16:colId xmlns:a16="http://schemas.microsoft.com/office/drawing/2014/main" val="3009638295"/>
                    </a:ext>
                  </a:extLst>
                </a:gridCol>
              </a:tblGrid>
              <a:tr h="312011">
                <a:tc>
                  <a:txBody>
                    <a:bodyPr/>
                    <a:lstStyle/>
                    <a:p>
                      <a:pPr algn="ctr"/>
                      <a:r>
                        <a:rPr lang="en-US" sz="1100" b="1" dirty="0">
                          <a:solidFill>
                            <a:srgbClr val="FFFFFF"/>
                          </a:solidFill>
                          <a:effectLst/>
                          <a:latin typeface="+mn-lt"/>
                        </a:rPr>
                        <a:t>Spring Boot Version</a:t>
                      </a:r>
                      <a:endParaRPr lang="en-US" sz="1100" dirty="0">
                        <a:effectLst/>
                        <a:latin typeface="+mn-lt"/>
                      </a:endParaRPr>
                    </a:p>
                  </a:txBody>
                  <a:tcPr marL="37963" marR="379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r>
                        <a:rPr lang="en-US" sz="1100" dirty="0">
                          <a:effectLst/>
                          <a:latin typeface="+mn-lt"/>
                        </a:rPr>
                        <a:t> </a:t>
                      </a:r>
                      <a:r>
                        <a:rPr lang="en-US" sz="1100" b="1" dirty="0">
                          <a:solidFill>
                            <a:srgbClr val="FFFFFF"/>
                          </a:solidFill>
                          <a:effectLst/>
                          <a:latin typeface="+mn-lt"/>
                        </a:rPr>
                        <a:t>Release Date</a:t>
                      </a:r>
                      <a:endParaRPr lang="en-US" sz="1100" dirty="0">
                        <a:effectLst/>
                        <a:latin typeface="+mn-lt"/>
                      </a:endParaRPr>
                    </a:p>
                  </a:txBody>
                  <a:tcPr marL="37963" marR="379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tc>
                  <a:txBody>
                    <a:bodyPr/>
                    <a:lstStyle/>
                    <a:p>
                      <a:pPr algn="ctr"/>
                      <a:r>
                        <a:rPr lang="en-US" sz="1100" dirty="0">
                          <a:effectLst/>
                          <a:latin typeface="+mn-lt"/>
                        </a:rPr>
                        <a:t> </a:t>
                      </a:r>
                      <a:r>
                        <a:rPr lang="en-US" sz="1100" b="1" dirty="0">
                          <a:solidFill>
                            <a:srgbClr val="FFFFFF"/>
                          </a:solidFill>
                          <a:effectLst/>
                          <a:latin typeface="+mn-lt"/>
                        </a:rPr>
                        <a:t>Spring framework version</a:t>
                      </a:r>
                      <a:endParaRPr lang="en-US" sz="1100" dirty="0">
                        <a:effectLst/>
                        <a:latin typeface="+mn-lt"/>
                      </a:endParaRPr>
                    </a:p>
                  </a:txBody>
                  <a:tcPr marL="37963" marR="379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accent2"/>
                    </a:solidFill>
                  </a:tcPr>
                </a:tc>
                <a:extLst>
                  <a:ext uri="{0D108BD9-81ED-4DB2-BD59-A6C34878D82A}">
                    <a16:rowId xmlns:a16="http://schemas.microsoft.com/office/drawing/2014/main" val="1271629689"/>
                  </a:ext>
                </a:extLst>
              </a:tr>
              <a:tr h="446495">
                <a:tc>
                  <a:txBody>
                    <a:bodyPr/>
                    <a:lstStyle/>
                    <a:p>
                      <a:pPr algn="ctr"/>
                      <a:r>
                        <a:rPr lang="en-US" sz="1000" b="1" i="0" u="none" strike="noStrike" cap="none" dirty="0">
                          <a:solidFill>
                            <a:schemeClr val="accent6"/>
                          </a:solidFill>
                          <a:effectLst/>
                          <a:latin typeface="+mn-lt"/>
                          <a:ea typeface="+mn-ea"/>
                          <a:cs typeface="+mn-cs"/>
                          <a:sym typeface="Arial"/>
                        </a:rPr>
                        <a:t> </a:t>
                      </a:r>
                    </a:p>
                    <a:p>
                      <a:pPr algn="ctr"/>
                      <a:r>
                        <a:rPr lang="en-US" sz="1000" b="1" i="0" u="none" strike="noStrike" cap="none" dirty="0">
                          <a:solidFill>
                            <a:schemeClr val="accent6"/>
                          </a:solidFill>
                          <a:effectLst/>
                          <a:latin typeface="+mn-lt"/>
                          <a:ea typeface="+mn-ea"/>
                          <a:cs typeface="+mn-cs"/>
                          <a:sym typeface="Arial"/>
                        </a:rPr>
                        <a:t>1.0.0.RELEASE</a:t>
                      </a:r>
                    </a:p>
                    <a:p>
                      <a:pPr algn="ctr"/>
                      <a:r>
                        <a:rPr lang="en-US" sz="1000" b="1" i="0" u="none" strike="noStrike" cap="none" dirty="0">
                          <a:solidFill>
                            <a:schemeClr val="accent6"/>
                          </a:solidFill>
                          <a:effectLst/>
                          <a:latin typeface="+mn-lt"/>
                          <a:ea typeface="+mn-ea"/>
                          <a:cs typeface="+mn-cs"/>
                          <a:sym typeface="Arial"/>
                        </a:rPr>
                        <a:t> </a:t>
                      </a:r>
                    </a:p>
                  </a:txBody>
                  <a:tcPr marL="37963" marR="379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i="0" u="none" strike="noStrike" cap="none">
                          <a:solidFill>
                            <a:schemeClr val="accent6"/>
                          </a:solidFill>
                          <a:effectLst/>
                          <a:latin typeface="+mn-lt"/>
                          <a:ea typeface="+mn-ea"/>
                          <a:cs typeface="+mn-cs"/>
                          <a:sym typeface="Arial"/>
                        </a:rPr>
                        <a:t> </a:t>
                      </a:r>
                    </a:p>
                    <a:p>
                      <a:pPr algn="ctr"/>
                      <a:r>
                        <a:rPr lang="en-US" sz="1000" b="1" i="0" u="none" strike="noStrike" cap="none">
                          <a:solidFill>
                            <a:schemeClr val="accent6"/>
                          </a:solidFill>
                          <a:effectLst/>
                          <a:latin typeface="+mn-lt"/>
                          <a:ea typeface="+mn-ea"/>
                          <a:cs typeface="+mn-cs"/>
                          <a:sym typeface="Arial"/>
                        </a:rPr>
                        <a:t>Apr 2014</a:t>
                      </a:r>
                    </a:p>
                  </a:txBody>
                  <a:tcPr marL="37963" marR="379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i="0" u="none" strike="noStrike" cap="none" dirty="0">
                          <a:solidFill>
                            <a:schemeClr val="accent6"/>
                          </a:solidFill>
                          <a:effectLst/>
                          <a:latin typeface="+mn-lt"/>
                          <a:ea typeface="+mn-ea"/>
                          <a:cs typeface="+mn-cs"/>
                          <a:sym typeface="Arial"/>
                        </a:rPr>
                        <a:t> </a:t>
                      </a:r>
                    </a:p>
                    <a:p>
                      <a:pPr algn="ctr"/>
                      <a:r>
                        <a:rPr lang="en-US" sz="1000" b="1" i="0" u="none" strike="noStrike" cap="none" dirty="0">
                          <a:solidFill>
                            <a:schemeClr val="accent6"/>
                          </a:solidFill>
                          <a:effectLst/>
                          <a:latin typeface="+mn-lt"/>
                          <a:ea typeface="+mn-ea"/>
                          <a:cs typeface="+mn-cs"/>
                          <a:sym typeface="Arial"/>
                        </a:rPr>
                        <a:t>4.0.3</a:t>
                      </a:r>
                    </a:p>
                  </a:txBody>
                  <a:tcPr marL="37963" marR="37963"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5303650"/>
                  </a:ext>
                </a:extLst>
              </a:tr>
              <a:tr h="446495">
                <a:tc>
                  <a:txBody>
                    <a:bodyPr/>
                    <a:lstStyle/>
                    <a:p>
                      <a:pPr algn="ctr"/>
                      <a:endParaRPr lang="en-US" sz="1000" i="1" dirty="0">
                        <a:effectLst/>
                        <a:latin typeface="+mn-lt"/>
                      </a:endParaRPr>
                    </a:p>
                    <a:p>
                      <a:pPr algn="ctr"/>
                      <a:r>
                        <a:rPr lang="en-US" sz="1000" i="1" dirty="0">
                          <a:effectLst/>
                          <a:latin typeface="+mn-lt"/>
                        </a:rPr>
                        <a:t>1.5.x</a:t>
                      </a:r>
                      <a:endParaRPr lang="en-US" sz="1000" dirty="0">
                        <a:effectLst/>
                        <a:latin typeface="+mn-lt"/>
                      </a:endParaRPr>
                    </a:p>
                    <a:p>
                      <a:pPr algn="ctr"/>
                      <a:r>
                        <a:rPr lang="en-US" sz="1000" dirty="0">
                          <a:effectLst/>
                          <a:latin typeface="+mn-lt"/>
                        </a:rPr>
                        <a:t> </a:t>
                      </a: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r>
                        <a:rPr lang="en-US" sz="1000" i="1" dirty="0">
                          <a:effectLst/>
                          <a:latin typeface="+mn-lt"/>
                        </a:rPr>
                        <a:t>Jan 2017 - Aug 2019</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r>
                        <a:rPr lang="en-US" sz="1000" i="1" dirty="0">
                          <a:effectLst/>
                          <a:latin typeface="+mn-lt"/>
                        </a:rPr>
                        <a:t>4.3.6 - 4.3.25</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136223152"/>
                  </a:ext>
                </a:extLst>
              </a:tr>
              <a:tr h="446495">
                <a:tc>
                  <a:txBody>
                    <a:bodyPr/>
                    <a:lstStyle/>
                    <a:p>
                      <a:pPr algn="ctr"/>
                      <a:endParaRPr lang="en-US" sz="1000" b="1" dirty="0">
                        <a:solidFill>
                          <a:srgbClr val="FF0000"/>
                        </a:solidFill>
                        <a:effectLst/>
                        <a:latin typeface="+mn-lt"/>
                      </a:endParaRPr>
                    </a:p>
                    <a:p>
                      <a:pPr algn="ctr"/>
                      <a:r>
                        <a:rPr lang="en-US" sz="1000" b="1" dirty="0">
                          <a:solidFill>
                            <a:srgbClr val="FF0000"/>
                          </a:solidFill>
                          <a:effectLst/>
                          <a:latin typeface="+mn-lt"/>
                        </a:rPr>
                        <a:t>2.0.0.RELEASE</a:t>
                      </a:r>
                      <a:endParaRPr lang="en-US" sz="1000" dirty="0">
                        <a:effectLst/>
                        <a:latin typeface="+mn-lt"/>
                      </a:endParaRPr>
                    </a:p>
                    <a:p>
                      <a:pPr algn="ctr"/>
                      <a:r>
                        <a:rPr lang="en-US" sz="1000" dirty="0">
                          <a:solidFill>
                            <a:srgbClr val="FF0000"/>
                          </a:solidFill>
                          <a:effectLst/>
                          <a:latin typeface="+mn-lt"/>
                        </a:rPr>
                        <a:t> </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solidFill>
                            <a:srgbClr val="FF0000"/>
                          </a:solidFill>
                          <a:effectLst/>
                          <a:latin typeface="+mn-lt"/>
                        </a:rPr>
                        <a:t> </a:t>
                      </a:r>
                      <a:r>
                        <a:rPr lang="en-US" sz="1000" b="1" dirty="0">
                          <a:solidFill>
                            <a:srgbClr val="FF0000"/>
                          </a:solidFill>
                          <a:effectLst/>
                          <a:latin typeface="+mn-lt"/>
                        </a:rPr>
                        <a:t>Mar 2018</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solidFill>
                            <a:srgbClr val="FF0000"/>
                          </a:solidFill>
                          <a:effectLst/>
                          <a:latin typeface="+mn-lt"/>
                        </a:rPr>
                        <a:t> </a:t>
                      </a:r>
                      <a:r>
                        <a:rPr lang="en-US" sz="1000" b="1" dirty="0">
                          <a:solidFill>
                            <a:srgbClr val="FF0000"/>
                          </a:solidFill>
                          <a:effectLst/>
                          <a:latin typeface="+mn-lt"/>
                        </a:rPr>
                        <a:t>5.0.4</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897950846"/>
                  </a:ext>
                </a:extLst>
              </a:tr>
              <a:tr h="446495">
                <a:tc>
                  <a:txBody>
                    <a:bodyPr/>
                    <a:lstStyle/>
                    <a:p>
                      <a:pPr algn="ctr"/>
                      <a:endParaRPr lang="en-US" sz="1000" i="1" dirty="0">
                        <a:effectLst/>
                        <a:latin typeface="+mn-lt"/>
                      </a:endParaRPr>
                    </a:p>
                    <a:p>
                      <a:pPr algn="ctr"/>
                      <a:r>
                        <a:rPr lang="en-US" sz="1000" i="1" dirty="0">
                          <a:effectLst/>
                          <a:latin typeface="+mn-lt"/>
                        </a:rPr>
                        <a:t>2.7.x</a:t>
                      </a:r>
                      <a:endParaRPr lang="en-US" sz="1000" dirty="0">
                        <a:effectLst/>
                        <a:latin typeface="+mn-lt"/>
                      </a:endParaRPr>
                    </a:p>
                    <a:p>
                      <a:pPr algn="ctr"/>
                      <a:r>
                        <a:rPr lang="en-US" sz="1000" dirty="0">
                          <a:effectLst/>
                          <a:latin typeface="+mn-lt"/>
                        </a:rPr>
                        <a:t> </a:t>
                      </a: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r>
                        <a:rPr lang="en-US" sz="1000" i="1" dirty="0">
                          <a:effectLst/>
                          <a:latin typeface="+mn-lt"/>
                        </a:rPr>
                        <a:t>May 2022 - Aug 2023</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r>
                        <a:rPr lang="en-US" sz="1000" i="1" dirty="0">
                          <a:effectLst/>
                          <a:latin typeface="+mn-lt"/>
                        </a:rPr>
                        <a:t>5.3.20 - 5.3.29</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396793788"/>
                  </a:ext>
                </a:extLst>
              </a:tr>
              <a:tr h="446495">
                <a:tc>
                  <a:txBody>
                    <a:bodyPr/>
                    <a:lstStyle/>
                    <a:p>
                      <a:pPr algn="ctr"/>
                      <a:endParaRPr lang="en-US" sz="1000" b="1" dirty="0">
                        <a:solidFill>
                          <a:srgbClr val="800080"/>
                        </a:solidFill>
                        <a:effectLst/>
                        <a:latin typeface="+mn-lt"/>
                      </a:endParaRPr>
                    </a:p>
                    <a:p>
                      <a:pPr algn="ctr"/>
                      <a:r>
                        <a:rPr lang="en-US" sz="1000" b="1" dirty="0">
                          <a:solidFill>
                            <a:srgbClr val="800080"/>
                          </a:solidFill>
                          <a:effectLst/>
                          <a:latin typeface="+mn-lt"/>
                        </a:rPr>
                        <a:t>3.0.0</a:t>
                      </a:r>
                      <a:endParaRPr lang="en-US" sz="1000" dirty="0">
                        <a:effectLst/>
                        <a:latin typeface="+mn-lt"/>
                      </a:endParaRPr>
                    </a:p>
                    <a:p>
                      <a:pPr algn="ctr"/>
                      <a:r>
                        <a:rPr lang="en-US" sz="1000" dirty="0">
                          <a:solidFill>
                            <a:srgbClr val="800080"/>
                          </a:solidFill>
                          <a:effectLst/>
                          <a:latin typeface="+mn-lt"/>
                        </a:rPr>
                        <a:t> </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solidFill>
                            <a:srgbClr val="800080"/>
                          </a:solidFill>
                          <a:effectLst/>
                          <a:latin typeface="+mn-lt"/>
                        </a:rPr>
                        <a:t> </a:t>
                      </a:r>
                      <a:r>
                        <a:rPr lang="en-US" sz="1000" b="1" dirty="0">
                          <a:solidFill>
                            <a:srgbClr val="800080"/>
                          </a:solidFill>
                          <a:effectLst/>
                          <a:latin typeface="+mn-lt"/>
                        </a:rPr>
                        <a:t>Nov 2022</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solidFill>
                            <a:srgbClr val="800080"/>
                          </a:solidFill>
                          <a:effectLst/>
                          <a:latin typeface="+mn-lt"/>
                        </a:rPr>
                        <a:t> </a:t>
                      </a:r>
                      <a:r>
                        <a:rPr lang="en-US" sz="1000" b="1" dirty="0">
                          <a:solidFill>
                            <a:srgbClr val="800080"/>
                          </a:solidFill>
                          <a:effectLst/>
                          <a:latin typeface="+mn-lt"/>
                        </a:rPr>
                        <a:t>6.0.2</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118205723"/>
                  </a:ext>
                </a:extLst>
              </a:tr>
              <a:tr h="446495">
                <a:tc>
                  <a:txBody>
                    <a:bodyPr/>
                    <a:lstStyle/>
                    <a:p>
                      <a:pPr algn="ctr"/>
                      <a:endParaRPr lang="en-US" sz="1000" i="1" dirty="0">
                        <a:effectLst/>
                        <a:latin typeface="+mn-lt"/>
                      </a:endParaRPr>
                    </a:p>
                    <a:p>
                      <a:pPr algn="ctr"/>
                      <a:r>
                        <a:rPr lang="en-US" sz="1000" i="1" dirty="0">
                          <a:effectLst/>
                          <a:latin typeface="+mn-lt"/>
                        </a:rPr>
                        <a:t>3.0.x</a:t>
                      </a:r>
                      <a:endParaRPr lang="en-US" sz="1000" dirty="0">
                        <a:effectLst/>
                        <a:latin typeface="+mn-lt"/>
                      </a:endParaRPr>
                    </a:p>
                    <a:p>
                      <a:pPr algn="ctr"/>
                      <a:r>
                        <a:rPr lang="en-US" sz="1000" dirty="0">
                          <a:effectLst/>
                          <a:latin typeface="+mn-lt"/>
                        </a:rPr>
                        <a:t> </a:t>
                      </a: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i="1" dirty="0">
                          <a:effectLst/>
                          <a:latin typeface="+mn-lt"/>
                        </a:rPr>
                        <a:t> </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r>
                        <a:rPr lang="en-US" sz="1000" i="1" dirty="0">
                          <a:effectLst/>
                          <a:latin typeface="+mn-lt"/>
                        </a:rPr>
                        <a:t>6.0.2 - 6.0.11</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2642330720"/>
                  </a:ext>
                </a:extLst>
              </a:tr>
              <a:tr h="446495">
                <a:tc>
                  <a:txBody>
                    <a:bodyPr/>
                    <a:lstStyle/>
                    <a:p>
                      <a:pPr algn="ctr"/>
                      <a:r>
                        <a:rPr lang="en-US" sz="1000" dirty="0">
                          <a:effectLst/>
                          <a:latin typeface="+mn-lt"/>
                        </a:rPr>
                        <a:t> </a:t>
                      </a:r>
                    </a:p>
                    <a:p>
                      <a:pPr algn="ctr"/>
                      <a:r>
                        <a:rPr lang="en-US" sz="1000" i="1" dirty="0">
                          <a:effectLst/>
                          <a:latin typeface="+mn-lt"/>
                        </a:rPr>
                        <a:t>3.1.x</a:t>
                      </a:r>
                      <a:endParaRPr lang="en-US" sz="1000" dirty="0">
                        <a:effectLst/>
                        <a:latin typeface="+mn-lt"/>
                      </a:endParaRPr>
                    </a:p>
                    <a:p>
                      <a:pPr algn="ctr"/>
                      <a:r>
                        <a:rPr lang="en-US" sz="1000" dirty="0">
                          <a:effectLst/>
                          <a:latin typeface="+mn-lt"/>
                        </a:rPr>
                        <a:t> </a:t>
                      </a: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r>
                        <a:rPr lang="en-US" sz="1000" i="1" dirty="0">
                          <a:effectLst/>
                          <a:latin typeface="+mn-lt"/>
                        </a:rPr>
                        <a:t>May 2023 - Now</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i="1" dirty="0">
                          <a:effectLst/>
                          <a:latin typeface="+mn-lt"/>
                        </a:rPr>
                        <a:t> </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573699427"/>
                  </a:ext>
                </a:extLst>
              </a:tr>
              <a:tr h="446495">
                <a:tc>
                  <a:txBody>
                    <a:bodyPr/>
                    <a:lstStyle/>
                    <a:p>
                      <a:pPr algn="ctr"/>
                      <a:r>
                        <a:rPr lang="en-US" sz="1000">
                          <a:effectLst/>
                          <a:latin typeface="+mn-lt"/>
                        </a:rPr>
                        <a:t> </a:t>
                      </a:r>
                    </a:p>
                    <a:p>
                      <a:pPr algn="ctr"/>
                      <a:r>
                        <a:rPr lang="en-US" sz="1000" i="1">
                          <a:effectLst/>
                          <a:latin typeface="+mn-lt"/>
                        </a:rPr>
                        <a:t>3.2.0</a:t>
                      </a:r>
                      <a:endParaRPr lang="en-US" sz="1000">
                        <a:effectLst/>
                        <a:latin typeface="+mn-lt"/>
                      </a:endParaRPr>
                    </a:p>
                    <a:p>
                      <a:pPr algn="ctr"/>
                      <a:r>
                        <a:rPr lang="en-US" sz="1000">
                          <a:effectLst/>
                          <a:latin typeface="+mn-lt"/>
                        </a:rPr>
                        <a:t> </a:t>
                      </a: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r>
                        <a:rPr lang="en-US" sz="1000" i="1" dirty="0">
                          <a:effectLst/>
                          <a:latin typeface="+mn-lt"/>
                        </a:rPr>
                        <a:t>Nov 23, 2023</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6.1</a:t>
                      </a: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134803963"/>
                  </a:ext>
                </a:extLst>
              </a:tr>
              <a:tr h="446495">
                <a:tc>
                  <a:txBody>
                    <a:bodyPr/>
                    <a:lstStyle/>
                    <a:p>
                      <a:pPr algn="ctr"/>
                      <a:r>
                        <a:rPr lang="en-US" sz="1000" dirty="0">
                          <a:effectLst/>
                          <a:latin typeface="+mn-lt"/>
                        </a:rPr>
                        <a:t> </a:t>
                      </a:r>
                    </a:p>
                    <a:p>
                      <a:pPr algn="ctr"/>
                      <a:r>
                        <a:rPr lang="en-US" sz="1000" b="1" dirty="0">
                          <a:solidFill>
                            <a:srgbClr val="000000"/>
                          </a:solidFill>
                          <a:effectLst/>
                          <a:latin typeface="+mn-lt"/>
                        </a:rPr>
                        <a:t>3.3.5</a:t>
                      </a:r>
                      <a:endParaRPr lang="en-US" sz="1000" dirty="0">
                        <a:effectLst/>
                        <a:latin typeface="+mn-lt"/>
                      </a:endParaRPr>
                    </a:p>
                    <a:p>
                      <a:pPr algn="ctr"/>
                      <a:r>
                        <a:rPr lang="en-US" sz="1000" dirty="0">
                          <a:effectLst/>
                          <a:latin typeface="+mn-lt"/>
                        </a:rPr>
                        <a:t> </a:t>
                      </a: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b="1" dirty="0">
                          <a:solidFill>
                            <a:srgbClr val="000000"/>
                          </a:solidFill>
                          <a:effectLst/>
                          <a:latin typeface="+mn-lt"/>
                        </a:rPr>
                        <a:t>Oct 24, 2024</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p>
                    <a:p>
                      <a:pPr algn="ctr"/>
                      <a:r>
                        <a:rPr lang="en-US" sz="1000" b="1" dirty="0">
                          <a:solidFill>
                            <a:srgbClr val="000000"/>
                          </a:solidFill>
                          <a:effectLst/>
                          <a:latin typeface="+mn-lt"/>
                        </a:rPr>
                        <a:t>6.1.14</a:t>
                      </a:r>
                      <a:br>
                        <a:rPr lang="en-US" sz="1000" b="1" dirty="0">
                          <a:effectLst/>
                          <a:latin typeface="+mn-lt"/>
                        </a:rPr>
                      </a:b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3066717966"/>
                  </a:ext>
                </a:extLst>
              </a:tr>
              <a:tr h="446495">
                <a:tc>
                  <a:txBody>
                    <a:bodyPr/>
                    <a:lstStyle/>
                    <a:p>
                      <a:pPr algn="ctr"/>
                      <a:r>
                        <a:rPr lang="en-US" sz="1000">
                          <a:effectLst/>
                          <a:latin typeface="+mn-lt"/>
                        </a:rPr>
                        <a:t> </a:t>
                      </a:r>
                    </a:p>
                    <a:p>
                      <a:pPr algn="ctr"/>
                      <a:r>
                        <a:rPr lang="en-US" sz="1000" b="1">
                          <a:solidFill>
                            <a:srgbClr val="000000"/>
                          </a:solidFill>
                          <a:effectLst/>
                          <a:latin typeface="+mn-lt"/>
                        </a:rPr>
                        <a:t>3.4.0</a:t>
                      </a:r>
                      <a:endParaRPr lang="en-US" sz="1000">
                        <a:effectLst/>
                        <a:latin typeface="+mn-lt"/>
                      </a:endParaRPr>
                    </a:p>
                    <a:p>
                      <a:pPr algn="ctr"/>
                      <a:r>
                        <a:rPr lang="en-US" sz="1000">
                          <a:effectLst/>
                          <a:latin typeface="+mn-lt"/>
                        </a:rPr>
                        <a:t> </a:t>
                      </a: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r>
                        <a:rPr lang="en-US" sz="1000" b="1" dirty="0">
                          <a:solidFill>
                            <a:srgbClr val="000000"/>
                          </a:solidFill>
                          <a:effectLst/>
                          <a:latin typeface="+mn-lt"/>
                        </a:rPr>
                        <a:t>Nov 21, 2024</a:t>
                      </a:r>
                      <a:endParaRPr lang="en-US" sz="1000" dirty="0">
                        <a:effectLst/>
                        <a:latin typeface="+mn-lt"/>
                      </a:endParaRP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a:r>
                        <a:rPr lang="en-US" sz="1000" dirty="0">
                          <a:effectLst/>
                          <a:latin typeface="+mn-lt"/>
                        </a:rPr>
                        <a:t> </a:t>
                      </a:r>
                    </a:p>
                  </a:txBody>
                  <a:tcPr marL="46802" marR="46802"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4255395355"/>
                  </a:ext>
                </a:extLst>
              </a:tr>
            </a:tbl>
          </a:graphicData>
        </a:graphic>
      </p:graphicFrame>
    </p:spTree>
    <p:extLst>
      <p:ext uri="{BB962C8B-B14F-4D97-AF65-F5344CB8AC3E}">
        <p14:creationId xmlns:p14="http://schemas.microsoft.com/office/powerpoint/2010/main" val="28515164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Spring Features</a:t>
            </a:r>
          </a:p>
        </p:txBody>
      </p:sp>
      <p:sp>
        <p:nvSpPr>
          <p:cNvPr id="4" name="Slide Number Placeholder 3"/>
          <p:cNvSpPr>
            <a:spLocks noGrp="1"/>
          </p:cNvSpPr>
          <p:nvPr>
            <p:ph type="sldNum" idx="12"/>
          </p:nvPr>
        </p:nvSpPr>
        <p:spPr/>
        <p:txBody>
          <a:bodyPr/>
          <a:lstStyle/>
          <a:p>
            <a:fld id="{00000000-1234-1234-1234-123412341234}" type="slidenum">
              <a:rPr lang="en-US" smtClean="0"/>
              <a:pPr/>
              <a:t>6</a:t>
            </a:fld>
            <a:endParaRPr lang="en-US" dirty="0"/>
          </a:p>
        </p:txBody>
      </p:sp>
      <p:sp>
        <p:nvSpPr>
          <p:cNvPr id="6" name="Rectangle 2">
            <a:extLst>
              <a:ext uri="{FF2B5EF4-FFF2-40B4-BE49-F238E27FC236}">
                <a16:creationId xmlns:a16="http://schemas.microsoft.com/office/drawing/2014/main" id="{BD62B004-FB4A-68D4-78AD-31F5796C520A}"/>
              </a:ext>
            </a:extLst>
          </p:cNvPr>
          <p:cNvSpPr>
            <a:spLocks noGrp="1" noChangeArrowheads="1"/>
          </p:cNvSpPr>
          <p:nvPr>
            <p:ph type="body" idx="1"/>
          </p:nvPr>
        </p:nvSpPr>
        <p:spPr bwMode="auto">
          <a:xfrm>
            <a:off x="0" y="1705359"/>
            <a:ext cx="12118887"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Autoconfiguration:</a:t>
            </a:r>
            <a:r>
              <a:rPr kumimoji="0" lang="en-US" altLang="en-US" b="0" i="0" u="none" strike="noStrike" cap="none" normalizeH="0" baseline="0" dirty="0">
                <a:ln>
                  <a:noFill/>
                </a:ln>
                <a:solidFill>
                  <a:schemeClr val="tx1"/>
                </a:solidFill>
                <a:effectLst/>
                <a:latin typeface="Arial" panose="020B0604020202020204" pitchFamily="34" charset="0"/>
              </a:rPr>
              <a:t> Spring Boot automatically configures your application based on the dependencies you include in your project. </a:t>
            </a:r>
          </a:p>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lang="en-US" b="1" dirty="0"/>
              <a:t>Data Access:</a:t>
            </a:r>
            <a:r>
              <a:rPr lang="en-US" dirty="0"/>
              <a:t> Seamless integration with various data sources like relational databases, NoSQL databases, and JPA. </a:t>
            </a:r>
          </a:p>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Stand-alone Applications:</a:t>
            </a:r>
            <a:r>
              <a:rPr kumimoji="0" lang="en-US" altLang="en-US" b="0" i="0" u="none" strike="noStrike" cap="none" normalizeH="0" baseline="0" dirty="0">
                <a:ln>
                  <a:noFill/>
                </a:ln>
                <a:solidFill>
                  <a:schemeClr val="tx1"/>
                </a:solidFill>
                <a:effectLst/>
                <a:latin typeface="Arial" panose="020B0604020202020204" pitchFamily="34" charset="0"/>
              </a:rPr>
              <a:t> Spring Boot allows you to create standalone applications that can be run directly without the need for external servers. </a:t>
            </a:r>
          </a:p>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Embedded Servers:</a:t>
            </a:r>
            <a:r>
              <a:rPr kumimoji="0" lang="en-US" altLang="en-US" b="0" i="0" u="none" strike="noStrike" cap="none" normalizeH="0" baseline="0" dirty="0">
                <a:ln>
                  <a:noFill/>
                </a:ln>
                <a:solidFill>
                  <a:schemeClr val="tx1"/>
                </a:solidFill>
                <a:effectLst/>
                <a:latin typeface="Arial" panose="020B0604020202020204" pitchFamily="34" charset="0"/>
              </a:rPr>
              <a:t> Spring Boot includes embedded servers like Tomcat or </a:t>
            </a:r>
            <a:r>
              <a:rPr kumimoji="0" lang="en-US" altLang="en-US" b="0" i="0" u="none" strike="noStrike" cap="none" normalizeH="0" baseline="0" dirty="0" err="1">
                <a:ln>
                  <a:noFill/>
                </a:ln>
                <a:solidFill>
                  <a:schemeClr val="tx1"/>
                </a:solidFill>
                <a:effectLst/>
                <a:latin typeface="Arial" panose="020B0604020202020204" pitchFamily="34" charset="0"/>
              </a:rPr>
              <a:t>Netty</a:t>
            </a:r>
            <a:r>
              <a:rPr kumimoji="0" lang="en-US" altLang="en-US" b="0" i="0" u="none" strike="noStrike" cap="none" normalizeH="0" baseline="0" dirty="0">
                <a:ln>
                  <a:noFill/>
                </a:ln>
                <a:solidFill>
                  <a:schemeClr val="tx1"/>
                </a:solidFill>
                <a:effectLst/>
                <a:latin typeface="Arial" panose="020B0604020202020204" pitchFamily="34" charset="0"/>
              </a:rPr>
              <a:t>, so you can run your application without deploying it to a separate server. </a:t>
            </a:r>
          </a:p>
          <a:p>
            <a:pPr marL="342900" marR="0" lvl="0"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Starter POMs:</a:t>
            </a:r>
            <a:r>
              <a:rPr kumimoji="0" lang="en-US" altLang="en-US" b="0" i="0" u="none" strike="noStrike" cap="none" normalizeH="0" baseline="0" dirty="0">
                <a:ln>
                  <a:noFill/>
                </a:ln>
                <a:solidFill>
                  <a:schemeClr val="tx1"/>
                </a:solidFill>
                <a:effectLst/>
                <a:latin typeface="Arial" panose="020B0604020202020204" pitchFamily="34" charset="0"/>
              </a:rPr>
              <a:t> Spring Boot provides starter POMs that simplify dependency management. You can easily include the necessary dependencies for specific functionalities, such as web development, database access, or security. </a:t>
            </a:r>
          </a:p>
        </p:txBody>
      </p:sp>
    </p:spTree>
    <p:extLst>
      <p:ext uri="{BB962C8B-B14F-4D97-AF65-F5344CB8AC3E}">
        <p14:creationId xmlns:p14="http://schemas.microsoft.com/office/powerpoint/2010/main" val="2185324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2595C-0271-90FF-308C-3B267EE25C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FCDEC47-A465-F19F-F142-323B356ECA80}"/>
              </a:ext>
            </a:extLst>
          </p:cNvPr>
          <p:cNvSpPr>
            <a:spLocks noGrp="1"/>
          </p:cNvSpPr>
          <p:nvPr>
            <p:ph type="title"/>
          </p:nvPr>
        </p:nvSpPr>
        <p:spPr/>
        <p:txBody>
          <a:bodyPr/>
          <a:lstStyle/>
          <a:p>
            <a:r>
              <a:rPr lang="en-US" dirty="0"/>
              <a:t>Benefits of Using Spring Boot</a:t>
            </a:r>
          </a:p>
        </p:txBody>
      </p:sp>
      <p:sp>
        <p:nvSpPr>
          <p:cNvPr id="4" name="Slide Number Placeholder 3">
            <a:extLst>
              <a:ext uri="{FF2B5EF4-FFF2-40B4-BE49-F238E27FC236}">
                <a16:creationId xmlns:a16="http://schemas.microsoft.com/office/drawing/2014/main" id="{F5A9A632-BAC6-CDA7-DF01-9031309A93CA}"/>
              </a:ext>
            </a:extLst>
          </p:cNvPr>
          <p:cNvSpPr>
            <a:spLocks noGrp="1"/>
          </p:cNvSpPr>
          <p:nvPr>
            <p:ph type="sldNum" idx="12"/>
          </p:nvPr>
        </p:nvSpPr>
        <p:spPr/>
        <p:txBody>
          <a:bodyPr/>
          <a:lstStyle/>
          <a:p>
            <a:fld id="{00000000-1234-1234-1234-123412341234}" type="slidenum">
              <a:rPr lang="en-US" smtClean="0"/>
              <a:pPr/>
              <a:t>7</a:t>
            </a:fld>
            <a:endParaRPr lang="en-US" dirty="0"/>
          </a:p>
        </p:txBody>
      </p:sp>
      <p:sp>
        <p:nvSpPr>
          <p:cNvPr id="5" name="Rectangle 2">
            <a:extLst>
              <a:ext uri="{FF2B5EF4-FFF2-40B4-BE49-F238E27FC236}">
                <a16:creationId xmlns:a16="http://schemas.microsoft.com/office/drawing/2014/main" id="{D40787EB-F1FF-43EC-D4E2-3FC5991111A6}"/>
              </a:ext>
            </a:extLst>
          </p:cNvPr>
          <p:cNvSpPr>
            <a:spLocks noGrp="1" noChangeArrowheads="1"/>
          </p:cNvSpPr>
          <p:nvPr>
            <p:ph type="body" idx="1"/>
          </p:nvPr>
        </p:nvSpPr>
        <p:spPr bwMode="auto">
          <a:xfrm>
            <a:off x="90243" y="1569499"/>
            <a:ext cx="11496706" cy="4493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Rapid Application Development:</a:t>
            </a:r>
            <a:r>
              <a:rPr kumimoji="0" lang="en-US" altLang="en-US" b="0" i="0" u="none" strike="noStrike" cap="none" normalizeH="0" baseline="0" dirty="0">
                <a:ln>
                  <a:noFill/>
                </a:ln>
                <a:solidFill>
                  <a:schemeClr val="tx1"/>
                </a:solidFill>
                <a:effectLst/>
                <a:latin typeface="Arial" panose="020B0604020202020204" pitchFamily="34" charset="0"/>
              </a:rPr>
              <a:t> Quickly create and deploy applications. </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Simplified Configuration:</a:t>
            </a:r>
            <a:r>
              <a:rPr kumimoji="0" lang="en-US" altLang="en-US" b="0" i="0" u="none" strike="noStrike" cap="none" normalizeH="0" baseline="0" dirty="0">
                <a:ln>
                  <a:noFill/>
                </a:ln>
                <a:solidFill>
                  <a:schemeClr val="tx1"/>
                </a:solidFill>
                <a:effectLst/>
                <a:latin typeface="Arial" panose="020B0604020202020204" pitchFamily="34" charset="0"/>
              </a:rPr>
              <a:t> Reduce boilerplate configuration. </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Embedded Servers:</a:t>
            </a:r>
            <a:r>
              <a:rPr kumimoji="0" lang="en-US" altLang="en-US" b="0" i="0" u="none" strike="noStrike" cap="none" normalizeH="0" baseline="0" dirty="0">
                <a:ln>
                  <a:noFill/>
                </a:ln>
                <a:solidFill>
                  <a:schemeClr val="tx1"/>
                </a:solidFill>
                <a:effectLst/>
                <a:latin typeface="Arial" panose="020B0604020202020204" pitchFamily="34" charset="0"/>
              </a:rPr>
              <a:t> No need for external servers. </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Production-Ready Features:</a:t>
            </a:r>
            <a:r>
              <a:rPr kumimoji="0" lang="en-US" altLang="en-US" b="0" i="0" u="none" strike="noStrike" cap="none" normalizeH="0" baseline="0" dirty="0">
                <a:ln>
                  <a:noFill/>
                </a:ln>
                <a:solidFill>
                  <a:schemeClr val="tx1"/>
                </a:solidFill>
                <a:effectLst/>
                <a:latin typeface="Arial" panose="020B0604020202020204" pitchFamily="34" charset="0"/>
              </a:rPr>
              <a:t> Built-in features for monitoring, metrics, and security. </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Strong Community and Ecosystem:</a:t>
            </a:r>
            <a:r>
              <a:rPr kumimoji="0" lang="en-US" altLang="en-US" b="0" i="0" u="none" strike="noStrike" cap="none" normalizeH="0" baseline="0" dirty="0">
                <a:ln>
                  <a:noFill/>
                </a:ln>
                <a:solidFill>
                  <a:schemeClr val="tx1"/>
                </a:solidFill>
                <a:effectLst/>
                <a:latin typeface="Arial" panose="020B0604020202020204" pitchFamily="34" charset="0"/>
              </a:rPr>
              <a:t> Large community and extensive documentation. </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Simplified deployment: </a:t>
            </a:r>
            <a:r>
              <a:rPr kumimoji="0" lang="en-US" altLang="en-US" b="0" i="0" u="none" strike="noStrike" cap="none" normalizeH="0" baseline="0" dirty="0">
                <a:ln>
                  <a:noFill/>
                </a:ln>
                <a:solidFill>
                  <a:schemeClr val="tx1"/>
                </a:solidFill>
                <a:effectLst/>
                <a:latin typeface="Arial" panose="020B0604020202020204" pitchFamily="34" charset="0"/>
              </a:rPr>
              <a:t>Package your applications as standalone JAR files or WAR files for easy deployment. </a:t>
            </a:r>
          </a:p>
          <a:p>
            <a:pPr marL="342900"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b="1" i="0" u="none" strike="noStrike" cap="none" normalizeH="0" baseline="0" dirty="0">
                <a:ln>
                  <a:noFill/>
                </a:ln>
                <a:solidFill>
                  <a:schemeClr val="tx1"/>
                </a:solidFill>
                <a:effectLst/>
                <a:latin typeface="Arial" panose="020B0604020202020204" pitchFamily="34" charset="0"/>
              </a:rPr>
              <a:t>Cloud-native support: </a:t>
            </a:r>
            <a:r>
              <a:rPr kumimoji="0" lang="en-US" altLang="en-US" b="0" i="0" u="none" strike="noStrike" cap="none" normalizeH="0" baseline="0" dirty="0">
                <a:ln>
                  <a:noFill/>
                </a:ln>
                <a:solidFill>
                  <a:schemeClr val="tx1"/>
                </a:solidFill>
                <a:effectLst/>
                <a:latin typeface="Arial" panose="020B0604020202020204" pitchFamily="34" charset="0"/>
              </a:rPr>
              <a:t>Seamless integration with cloud platforms like AWS, Azure, and GCP.</a:t>
            </a:r>
          </a:p>
        </p:txBody>
      </p:sp>
    </p:spTree>
    <p:extLst>
      <p:ext uri="{BB962C8B-B14F-4D97-AF65-F5344CB8AC3E}">
        <p14:creationId xmlns:p14="http://schemas.microsoft.com/office/powerpoint/2010/main" val="4152180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274259-7661-5ACA-A0E7-1EC6025113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DA1255-55C0-5701-C7A4-5464EC19A790}"/>
              </a:ext>
            </a:extLst>
          </p:cNvPr>
          <p:cNvSpPr>
            <a:spLocks noGrp="1"/>
          </p:cNvSpPr>
          <p:nvPr>
            <p:ph type="title"/>
          </p:nvPr>
        </p:nvSpPr>
        <p:spPr/>
        <p:txBody>
          <a:bodyPr/>
          <a:lstStyle/>
          <a:p>
            <a:r>
              <a:rPr lang="en-US" dirty="0"/>
              <a:t>Spring Boot Components</a:t>
            </a:r>
          </a:p>
        </p:txBody>
      </p:sp>
      <p:sp>
        <p:nvSpPr>
          <p:cNvPr id="4" name="Slide Number Placeholder 3">
            <a:extLst>
              <a:ext uri="{FF2B5EF4-FFF2-40B4-BE49-F238E27FC236}">
                <a16:creationId xmlns:a16="http://schemas.microsoft.com/office/drawing/2014/main" id="{6BF919D5-6173-BCDD-202E-02E2C0132728}"/>
              </a:ext>
            </a:extLst>
          </p:cNvPr>
          <p:cNvSpPr>
            <a:spLocks noGrp="1"/>
          </p:cNvSpPr>
          <p:nvPr>
            <p:ph type="sldNum" idx="12"/>
          </p:nvPr>
        </p:nvSpPr>
        <p:spPr/>
        <p:txBody>
          <a:bodyPr/>
          <a:lstStyle/>
          <a:p>
            <a:fld id="{00000000-1234-1234-1234-123412341234}" type="slidenum">
              <a:rPr lang="en-US" smtClean="0"/>
              <a:pPr/>
              <a:t>8</a:t>
            </a:fld>
            <a:endParaRPr lang="en-US" dirty="0"/>
          </a:p>
        </p:txBody>
      </p:sp>
      <p:pic>
        <p:nvPicPr>
          <p:cNvPr id="6" name="Picture 5">
            <a:extLst>
              <a:ext uri="{FF2B5EF4-FFF2-40B4-BE49-F238E27FC236}">
                <a16:creationId xmlns:a16="http://schemas.microsoft.com/office/drawing/2014/main" id="{040C7CE0-8F96-CEFE-E66B-C4FC1D246EE0}"/>
              </a:ext>
            </a:extLst>
          </p:cNvPr>
          <p:cNvPicPr>
            <a:picLocks noChangeAspect="1"/>
          </p:cNvPicPr>
          <p:nvPr/>
        </p:nvPicPr>
        <p:blipFill>
          <a:blip r:embed="rId2"/>
          <a:stretch>
            <a:fillRect/>
          </a:stretch>
        </p:blipFill>
        <p:spPr>
          <a:xfrm>
            <a:off x="2709846" y="1483243"/>
            <a:ext cx="6523054" cy="4752705"/>
          </a:xfrm>
          <a:prstGeom prst="rect">
            <a:avLst/>
          </a:prstGeom>
        </p:spPr>
      </p:pic>
    </p:spTree>
    <p:extLst>
      <p:ext uri="{BB962C8B-B14F-4D97-AF65-F5344CB8AC3E}">
        <p14:creationId xmlns:p14="http://schemas.microsoft.com/office/powerpoint/2010/main" val="7622916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6F0554-BF19-5845-F033-5B92F97729E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33DCC1-69FF-275F-F031-86DFD0EAB727}"/>
              </a:ext>
            </a:extLst>
          </p:cNvPr>
          <p:cNvSpPr>
            <a:spLocks noGrp="1"/>
          </p:cNvSpPr>
          <p:nvPr>
            <p:ph type="title"/>
          </p:nvPr>
        </p:nvSpPr>
        <p:spPr/>
        <p:txBody>
          <a:bodyPr/>
          <a:lstStyle/>
          <a:p>
            <a:r>
              <a:rPr lang="en-US" dirty="0"/>
              <a:t>Spring Boot Components</a:t>
            </a:r>
          </a:p>
        </p:txBody>
      </p:sp>
      <p:sp>
        <p:nvSpPr>
          <p:cNvPr id="4" name="Slide Number Placeholder 3">
            <a:extLst>
              <a:ext uri="{FF2B5EF4-FFF2-40B4-BE49-F238E27FC236}">
                <a16:creationId xmlns:a16="http://schemas.microsoft.com/office/drawing/2014/main" id="{3A533DFF-78ED-EC0A-C987-DC26025E58EA}"/>
              </a:ext>
            </a:extLst>
          </p:cNvPr>
          <p:cNvSpPr>
            <a:spLocks noGrp="1"/>
          </p:cNvSpPr>
          <p:nvPr>
            <p:ph type="sldNum" idx="12"/>
          </p:nvPr>
        </p:nvSpPr>
        <p:spPr/>
        <p:txBody>
          <a:bodyPr/>
          <a:lstStyle/>
          <a:p>
            <a:fld id="{00000000-1234-1234-1234-123412341234}" type="slidenum">
              <a:rPr lang="en-US" smtClean="0"/>
              <a:pPr/>
              <a:t>9</a:t>
            </a:fld>
            <a:endParaRPr lang="en-US" dirty="0"/>
          </a:p>
        </p:txBody>
      </p:sp>
      <p:sp>
        <p:nvSpPr>
          <p:cNvPr id="5" name="Rectangle 2">
            <a:extLst>
              <a:ext uri="{FF2B5EF4-FFF2-40B4-BE49-F238E27FC236}">
                <a16:creationId xmlns:a16="http://schemas.microsoft.com/office/drawing/2014/main" id="{D6D6B939-8B72-2664-1C5F-DB9F359B668E}"/>
              </a:ext>
            </a:extLst>
          </p:cNvPr>
          <p:cNvSpPr>
            <a:spLocks noGrp="1" noChangeArrowheads="1"/>
          </p:cNvSpPr>
          <p:nvPr>
            <p:ph type="body" idx="1"/>
          </p:nvPr>
        </p:nvSpPr>
        <p:spPr bwMode="auto">
          <a:xfrm>
            <a:off x="161364" y="1506071"/>
            <a:ext cx="11662335" cy="4831229"/>
          </a:xfrm>
          <a:prstGeom prst="rect">
            <a:avLst/>
          </a:prstGeom>
          <a:noFill/>
          <a:ln>
            <a:noFill/>
          </a:ln>
        </p:spPr>
        <p:txBody>
          <a:bodyPr spcFirstLastPara="1" wrap="square" lIns="91425" tIns="45700" rIns="91425" bIns="45700" anchor="t" anchorCtr="0">
            <a:normAutofit fontScale="92500"/>
          </a:bodyPr>
          <a:lstStyle/>
          <a:p>
            <a:r>
              <a:rPr lang="en-US" b="1" dirty="0"/>
              <a:t>Spring Boot: </a:t>
            </a:r>
            <a:r>
              <a:rPr lang="en-US" dirty="0"/>
              <a:t>This is the core of the framework. It provides the </a:t>
            </a:r>
            <a:r>
              <a:rPr lang="en-US" dirty="0" err="1"/>
              <a:t>SpringApplication</a:t>
            </a:r>
            <a:r>
              <a:rPr lang="en-US" dirty="0"/>
              <a:t> class (for creating standalone applications), support for embedded web servers (like Tomcat), and externalized configurations (like database connection details). Think of it as the foundation upon which the other components build.</a:t>
            </a:r>
          </a:p>
          <a:p>
            <a:r>
              <a:rPr lang="en-US" b="1" dirty="0"/>
              <a:t>Spring Boot CLI Component: </a:t>
            </a:r>
            <a:r>
              <a:rPr lang="en-US" dirty="0"/>
              <a:t>This is a developer-friendly command-line tool (CLI) that compiles and runs Groovy code. It can also watch for file changes and restart the application automatically, which makes prototyping Spring applications quicker and easier.</a:t>
            </a:r>
          </a:p>
          <a:p>
            <a:r>
              <a:rPr lang="en-US" b="1" dirty="0"/>
              <a:t>Spring Boot Test Component: </a:t>
            </a:r>
            <a:r>
              <a:rPr lang="en-US" dirty="0"/>
              <a:t>This enables the use of annotations and methods to write test cases for the Spring Boot application.</a:t>
            </a:r>
          </a:p>
          <a:p>
            <a:endParaRPr lang="en-US" dirty="0"/>
          </a:p>
          <a:p>
            <a:endParaRPr lang="en-US" altLang="en-US" dirty="0"/>
          </a:p>
        </p:txBody>
      </p:sp>
    </p:spTree>
    <p:extLst>
      <p:ext uri="{BB962C8B-B14F-4D97-AF65-F5344CB8AC3E}">
        <p14:creationId xmlns:p14="http://schemas.microsoft.com/office/powerpoint/2010/main" val="1288340671"/>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8543</TotalTime>
  <Words>860</Words>
  <Application>Microsoft Office PowerPoint</Application>
  <PresentationFormat>Widescreen</PresentationFormat>
  <Paragraphs>158</Paragraphs>
  <Slides>35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35</vt:i4>
      </vt:variant>
    </vt:vector>
  </HeadingPairs>
  <TitlesOfParts>
    <vt:vector size="40" baseType="lpstr">
      <vt:lpstr>Arial</vt:lpstr>
      <vt:lpstr>Calibri</vt:lpstr>
      <vt:lpstr>Noto Sans Symbols</vt:lpstr>
      <vt:lpstr>Wingdings</vt:lpstr>
      <vt:lpstr>Office Theme</vt:lpstr>
      <vt:lpstr>Spring Boot Concepts</vt:lpstr>
      <vt:lpstr>Objectives</vt:lpstr>
      <vt:lpstr>PowerPoint Presentation</vt:lpstr>
      <vt:lpstr>What is Spring Boot ?</vt:lpstr>
      <vt:lpstr>Spring Version History</vt:lpstr>
      <vt:lpstr>Spring Features</vt:lpstr>
      <vt:lpstr>Benefits of Using Spring Boot</vt:lpstr>
      <vt:lpstr>Spring Boot Components</vt:lpstr>
      <vt:lpstr>Spring Boot Components</vt:lpstr>
      <vt:lpstr>Spring Boot Components</vt:lpstr>
      <vt:lpstr>Spring Boot  Programming Demo</vt:lpstr>
      <vt:lpstr>Key Points</vt:lpstr>
      <vt:lpstr>Key Points</vt:lpstr>
      <vt:lpstr>Key Points</vt:lpstr>
      <vt:lpstr>Open IntelliJ, File | New | Maven Project</vt:lpstr>
      <vt:lpstr>Add Dependences</vt:lpstr>
      <vt:lpstr>Create the Structure Project</vt:lpstr>
      <vt:lpstr>Edit pom.xml</vt:lpstr>
      <vt:lpstr>Edit pom.xml</vt:lpstr>
      <vt:lpstr>Edit pom.xml</vt:lpstr>
      <vt:lpstr>Create the Student.java in pojo</vt:lpstr>
      <vt:lpstr>Create the Student.java in pojo</vt:lpstr>
      <vt:lpstr>Create views : home.jsp</vt:lpstr>
      <vt:lpstr>Create views : home.jsp</vt:lpstr>
      <vt:lpstr>Create views : home.jsp</vt:lpstr>
      <vt:lpstr>Create views : create.jsp</vt:lpstr>
      <vt:lpstr>Create views : create.jsp</vt:lpstr>
      <vt:lpstr>Create views : create.jsp</vt:lpstr>
      <vt:lpstr>Create the HomeController.java</vt:lpstr>
      <vt:lpstr>Create the HomeController.java</vt:lpstr>
      <vt:lpstr>Edit SpringBoot Main</vt:lpstr>
      <vt:lpstr>Edit the application.properties</vt:lpstr>
      <vt:lpstr>Run Program</vt:lpstr>
      <vt:lpstr>Result</vt:lpstr>
      <vt:lpstr>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Spring Framework</dc:title>
  <dc:creator>Thanh Van</dc:creator>
  <cp:lastModifiedBy>Lam Nguyen Ngoc</cp:lastModifiedBy>
  <cp:revision>368</cp:revision>
  <dcterms:created xsi:type="dcterms:W3CDTF">2021-01-25T08:25:31Z</dcterms:created>
  <dcterms:modified xsi:type="dcterms:W3CDTF">2025-03-17T10:08:05Z</dcterms:modified>
</cp:coreProperties>
</file>